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9" r:id="rId4"/>
    <p:sldId id="259" r:id="rId5"/>
    <p:sldId id="298" r:id="rId6"/>
    <p:sldId id="300" r:id="rId7"/>
    <p:sldId id="301" r:id="rId8"/>
    <p:sldId id="302" r:id="rId9"/>
    <p:sldId id="303" r:id="rId10"/>
    <p:sldId id="304" r:id="rId11"/>
    <p:sldId id="305" r:id="rId12"/>
    <p:sldId id="338" r:id="rId13"/>
    <p:sldId id="307" r:id="rId14"/>
    <p:sldId id="308" r:id="rId15"/>
    <p:sldId id="309" r:id="rId16"/>
    <p:sldId id="310" r:id="rId17"/>
    <p:sldId id="272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7" r:id="rId41"/>
    <p:sldId id="334" r:id="rId42"/>
    <p:sldId id="335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FF43"/>
    <a:srgbClr val="12F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41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52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42.png"/><Relationship Id="rId9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42.png"/><Relationship Id="rId9" Type="http://schemas.openxmlformats.org/officeDocument/2006/relationships/image" Target="../media/image100.png"/><Relationship Id="rId14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5.png"/><Relationship Id="rId3" Type="http://schemas.openxmlformats.org/officeDocument/2006/relationships/image" Target="../media/image41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4.png"/><Relationship Id="rId2" Type="http://schemas.openxmlformats.org/officeDocument/2006/relationships/image" Target="../media/image2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52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42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128.png"/><Relationship Id="rId5" Type="http://schemas.openxmlformats.org/officeDocument/2006/relationships/image" Target="../media/image42.png"/><Relationship Id="rId10" Type="http://schemas.openxmlformats.org/officeDocument/2006/relationships/image" Target="../media/image127.png"/><Relationship Id="rId4" Type="http://schemas.openxmlformats.org/officeDocument/2006/relationships/image" Target="../media/image41.png"/><Relationship Id="rId9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131.png"/><Relationship Id="rId5" Type="http://schemas.openxmlformats.org/officeDocument/2006/relationships/image" Target="../media/image42.png"/><Relationship Id="rId10" Type="http://schemas.openxmlformats.org/officeDocument/2006/relationships/image" Target="../media/image130.png"/><Relationship Id="rId4" Type="http://schemas.openxmlformats.org/officeDocument/2006/relationships/image" Target="../media/image41.png"/><Relationship Id="rId9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41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2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5" Type="http://schemas.openxmlformats.org/officeDocument/2006/relationships/image" Target="../media/image141.png"/><Relationship Id="rId10" Type="http://schemas.openxmlformats.org/officeDocument/2006/relationships/image" Target="../media/image130.png"/><Relationship Id="rId4" Type="http://schemas.openxmlformats.org/officeDocument/2006/relationships/image" Target="../media/image42.png"/><Relationship Id="rId9" Type="http://schemas.openxmlformats.org/officeDocument/2006/relationships/image" Target="../media/image136.png"/><Relationship Id="rId14" Type="http://schemas.openxmlformats.org/officeDocument/2006/relationships/image" Target="../media/image1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30.png"/><Relationship Id="rId10" Type="http://schemas.openxmlformats.org/officeDocument/2006/relationships/image" Target="../media/image149.png"/><Relationship Id="rId4" Type="http://schemas.openxmlformats.org/officeDocument/2006/relationships/image" Target="../media/image42.png"/><Relationship Id="rId9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5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12" Type="http://schemas.openxmlformats.org/officeDocument/2006/relationships/image" Target="../media/image1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3.png"/><Relationship Id="rId5" Type="http://schemas.openxmlformats.org/officeDocument/2006/relationships/image" Target="../media/image130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42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9" Type="http://schemas.openxmlformats.org/officeDocument/2006/relationships/image" Target="../media/image191.png"/><Relationship Id="rId21" Type="http://schemas.openxmlformats.org/officeDocument/2006/relationships/image" Target="../media/image173.png"/><Relationship Id="rId34" Type="http://schemas.openxmlformats.org/officeDocument/2006/relationships/image" Target="../media/image186.png"/><Relationship Id="rId42" Type="http://schemas.openxmlformats.org/officeDocument/2006/relationships/image" Target="../media/image194.png"/><Relationship Id="rId47" Type="http://schemas.openxmlformats.org/officeDocument/2006/relationships/image" Target="../media/image199.png"/><Relationship Id="rId7" Type="http://schemas.openxmlformats.org/officeDocument/2006/relationships/image" Target="../media/image159.png"/><Relationship Id="rId2" Type="http://schemas.openxmlformats.org/officeDocument/2006/relationships/image" Target="../media/image2.png"/><Relationship Id="rId16" Type="http://schemas.openxmlformats.org/officeDocument/2006/relationships/image" Target="../media/image168.png"/><Relationship Id="rId29" Type="http://schemas.openxmlformats.org/officeDocument/2006/relationships/image" Target="../media/image181.png"/><Relationship Id="rId11" Type="http://schemas.openxmlformats.org/officeDocument/2006/relationships/image" Target="../media/image163.png"/><Relationship Id="rId24" Type="http://schemas.openxmlformats.org/officeDocument/2006/relationships/image" Target="../media/image176.png"/><Relationship Id="rId32" Type="http://schemas.openxmlformats.org/officeDocument/2006/relationships/image" Target="../media/image184.png"/><Relationship Id="rId37" Type="http://schemas.openxmlformats.org/officeDocument/2006/relationships/image" Target="../media/image189.png"/><Relationship Id="rId40" Type="http://schemas.openxmlformats.org/officeDocument/2006/relationships/image" Target="../media/image192.png"/><Relationship Id="rId45" Type="http://schemas.openxmlformats.org/officeDocument/2006/relationships/image" Target="../media/image197.png"/><Relationship Id="rId5" Type="http://schemas.openxmlformats.org/officeDocument/2006/relationships/image" Target="../media/image130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36" Type="http://schemas.openxmlformats.org/officeDocument/2006/relationships/image" Target="../media/image188.png"/><Relationship Id="rId49" Type="http://schemas.openxmlformats.org/officeDocument/2006/relationships/image" Target="../media/image201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31" Type="http://schemas.openxmlformats.org/officeDocument/2006/relationships/image" Target="../media/image183.png"/><Relationship Id="rId44" Type="http://schemas.openxmlformats.org/officeDocument/2006/relationships/image" Target="../media/image196.png"/><Relationship Id="rId4" Type="http://schemas.openxmlformats.org/officeDocument/2006/relationships/image" Target="../media/image42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Relationship Id="rId35" Type="http://schemas.openxmlformats.org/officeDocument/2006/relationships/image" Target="../media/image187.png"/><Relationship Id="rId43" Type="http://schemas.openxmlformats.org/officeDocument/2006/relationships/image" Target="../media/image195.png"/><Relationship Id="rId48" Type="http://schemas.openxmlformats.org/officeDocument/2006/relationships/image" Target="../media/image200.png"/><Relationship Id="rId8" Type="http://schemas.openxmlformats.org/officeDocument/2006/relationships/image" Target="../media/image160.png"/><Relationship Id="rId3" Type="http://schemas.openxmlformats.org/officeDocument/2006/relationships/image" Target="../media/image144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33" Type="http://schemas.openxmlformats.org/officeDocument/2006/relationships/image" Target="../media/image185.png"/><Relationship Id="rId38" Type="http://schemas.openxmlformats.org/officeDocument/2006/relationships/image" Target="../media/image190.png"/><Relationship Id="rId46" Type="http://schemas.openxmlformats.org/officeDocument/2006/relationships/image" Target="../media/image198.png"/><Relationship Id="rId20" Type="http://schemas.openxmlformats.org/officeDocument/2006/relationships/image" Target="../media/image172.png"/><Relationship Id="rId41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03.png"/><Relationship Id="rId7" Type="http://schemas.openxmlformats.org/officeDocument/2006/relationships/image" Target="../media/image130.png"/><Relationship Id="rId12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206.png"/><Relationship Id="rId5" Type="http://schemas.openxmlformats.org/officeDocument/2006/relationships/image" Target="../media/image144.png"/><Relationship Id="rId10" Type="http://schemas.openxmlformats.org/officeDocument/2006/relationships/image" Target="../media/image205.png"/><Relationship Id="rId4" Type="http://schemas.openxmlformats.org/officeDocument/2006/relationships/image" Target="../media/image2.png"/><Relationship Id="rId9" Type="http://schemas.openxmlformats.org/officeDocument/2006/relationships/image" Target="../media/image20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220.png"/><Relationship Id="rId26" Type="http://schemas.openxmlformats.org/officeDocument/2006/relationships/image" Target="../media/image228.png"/><Relationship Id="rId39" Type="http://schemas.openxmlformats.org/officeDocument/2006/relationships/image" Target="../media/image241.png"/><Relationship Id="rId21" Type="http://schemas.openxmlformats.org/officeDocument/2006/relationships/image" Target="../media/image223.png"/><Relationship Id="rId34" Type="http://schemas.openxmlformats.org/officeDocument/2006/relationships/image" Target="../media/image236.png"/><Relationship Id="rId7" Type="http://schemas.openxmlformats.org/officeDocument/2006/relationships/image" Target="../media/image213.png"/><Relationship Id="rId12" Type="http://schemas.openxmlformats.org/officeDocument/2006/relationships/image" Target="../media/image42.png"/><Relationship Id="rId17" Type="http://schemas.openxmlformats.org/officeDocument/2006/relationships/image" Target="../media/image219.png"/><Relationship Id="rId25" Type="http://schemas.openxmlformats.org/officeDocument/2006/relationships/image" Target="../media/image227.png"/><Relationship Id="rId33" Type="http://schemas.openxmlformats.org/officeDocument/2006/relationships/image" Target="../media/image235.png"/><Relationship Id="rId38" Type="http://schemas.openxmlformats.org/officeDocument/2006/relationships/image" Target="../media/image240.png"/><Relationship Id="rId2" Type="http://schemas.openxmlformats.org/officeDocument/2006/relationships/image" Target="../media/image208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29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144.png"/><Relationship Id="rId24" Type="http://schemas.openxmlformats.org/officeDocument/2006/relationships/image" Target="../media/image226.png"/><Relationship Id="rId32" Type="http://schemas.openxmlformats.org/officeDocument/2006/relationships/image" Target="../media/image234.png"/><Relationship Id="rId37" Type="http://schemas.openxmlformats.org/officeDocument/2006/relationships/image" Target="../media/image239.png"/><Relationship Id="rId40" Type="http://schemas.openxmlformats.org/officeDocument/2006/relationships/image" Target="../media/image242.png"/><Relationship Id="rId5" Type="http://schemas.openxmlformats.org/officeDocument/2006/relationships/image" Target="../media/image211.png"/><Relationship Id="rId15" Type="http://schemas.openxmlformats.org/officeDocument/2006/relationships/image" Target="../media/image217.png"/><Relationship Id="rId23" Type="http://schemas.openxmlformats.org/officeDocument/2006/relationships/image" Target="../media/image225.png"/><Relationship Id="rId28" Type="http://schemas.openxmlformats.org/officeDocument/2006/relationships/image" Target="../media/image230.png"/><Relationship Id="rId36" Type="http://schemas.openxmlformats.org/officeDocument/2006/relationships/image" Target="../media/image238.png"/><Relationship Id="rId10" Type="http://schemas.openxmlformats.org/officeDocument/2006/relationships/image" Target="../media/image2.png"/><Relationship Id="rId19" Type="http://schemas.openxmlformats.org/officeDocument/2006/relationships/image" Target="../media/image221.png"/><Relationship Id="rId31" Type="http://schemas.openxmlformats.org/officeDocument/2006/relationships/image" Target="../media/image233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16.png"/><Relationship Id="rId22" Type="http://schemas.openxmlformats.org/officeDocument/2006/relationships/image" Target="../media/image224.png"/><Relationship Id="rId27" Type="http://schemas.openxmlformats.org/officeDocument/2006/relationships/image" Target="../media/image229.png"/><Relationship Id="rId30" Type="http://schemas.openxmlformats.org/officeDocument/2006/relationships/image" Target="../media/image232.png"/><Relationship Id="rId35" Type="http://schemas.openxmlformats.org/officeDocument/2006/relationships/image" Target="../media/image237.png"/><Relationship Id="rId8" Type="http://schemas.openxmlformats.org/officeDocument/2006/relationships/image" Target="../media/image214.png"/><Relationship Id="rId3" Type="http://schemas.openxmlformats.org/officeDocument/2006/relationships/image" Target="../media/image2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44.png"/><Relationship Id="rId7" Type="http://schemas.openxmlformats.org/officeDocument/2006/relationships/image" Target="../media/image2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130.png"/><Relationship Id="rId10" Type="http://schemas.openxmlformats.org/officeDocument/2006/relationships/image" Target="../media/image247.png"/><Relationship Id="rId4" Type="http://schemas.openxmlformats.org/officeDocument/2006/relationships/image" Target="../media/image42.png"/><Relationship Id="rId9" Type="http://schemas.openxmlformats.org/officeDocument/2006/relationships/image" Target="../media/image2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144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253.png"/><Relationship Id="rId5" Type="http://schemas.openxmlformats.org/officeDocument/2006/relationships/image" Target="../media/image248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4" Type="http://schemas.openxmlformats.org/officeDocument/2006/relationships/image" Target="../media/image42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44.png"/><Relationship Id="rId7" Type="http://schemas.openxmlformats.org/officeDocument/2006/relationships/image" Target="../media/image249.png"/><Relationship Id="rId12" Type="http://schemas.openxmlformats.org/officeDocument/2006/relationships/image" Target="../media/image2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255.png"/><Relationship Id="rId5" Type="http://schemas.openxmlformats.org/officeDocument/2006/relationships/image" Target="../media/image248.png"/><Relationship Id="rId10" Type="http://schemas.openxmlformats.org/officeDocument/2006/relationships/image" Target="../media/image259.png"/><Relationship Id="rId4" Type="http://schemas.openxmlformats.org/officeDocument/2006/relationships/image" Target="../media/image42.png"/><Relationship Id="rId9" Type="http://schemas.openxmlformats.org/officeDocument/2006/relationships/image" Target="../media/image2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144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265.png"/><Relationship Id="rId5" Type="http://schemas.openxmlformats.org/officeDocument/2006/relationships/image" Target="../media/image248.png"/><Relationship Id="rId10" Type="http://schemas.openxmlformats.org/officeDocument/2006/relationships/image" Target="../media/image264.png"/><Relationship Id="rId4" Type="http://schemas.openxmlformats.org/officeDocument/2006/relationships/image" Target="../media/image42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271.png"/><Relationship Id="rId5" Type="http://schemas.openxmlformats.org/officeDocument/2006/relationships/image" Target="../media/image42.png"/><Relationship Id="rId10" Type="http://schemas.openxmlformats.org/officeDocument/2006/relationships/image" Target="../media/image270.png"/><Relationship Id="rId4" Type="http://schemas.openxmlformats.org/officeDocument/2006/relationships/image" Target="../media/image41.png"/><Relationship Id="rId9" Type="http://schemas.openxmlformats.org/officeDocument/2006/relationships/image" Target="../media/image2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41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2.png"/><Relationship Id="rId16" Type="http://schemas.openxmlformats.org/officeDocument/2006/relationships/image" Target="../media/image2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5" Type="http://schemas.openxmlformats.org/officeDocument/2006/relationships/image" Target="../media/image282.png"/><Relationship Id="rId10" Type="http://schemas.openxmlformats.org/officeDocument/2006/relationships/image" Target="../media/image277.png"/><Relationship Id="rId4" Type="http://schemas.openxmlformats.org/officeDocument/2006/relationships/image" Target="../media/image42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41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2.png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84.png"/><Relationship Id="rId15" Type="http://schemas.openxmlformats.org/officeDocument/2006/relationships/image" Target="../media/image285.png"/><Relationship Id="rId10" Type="http://schemas.openxmlformats.org/officeDocument/2006/relationships/image" Target="../media/image277.png"/><Relationship Id="rId4" Type="http://schemas.openxmlformats.org/officeDocument/2006/relationships/image" Target="../media/image42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7.png"/><Relationship Id="rId3" Type="http://schemas.openxmlformats.org/officeDocument/2006/relationships/image" Target="../media/image41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image" Target="../media/image2.png"/><Relationship Id="rId16" Type="http://schemas.openxmlformats.org/officeDocument/2006/relationships/image" Target="../media/image2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84.png"/><Relationship Id="rId15" Type="http://schemas.openxmlformats.org/officeDocument/2006/relationships/image" Target="../media/image288.png"/><Relationship Id="rId10" Type="http://schemas.openxmlformats.org/officeDocument/2006/relationships/image" Target="../media/image277.png"/><Relationship Id="rId4" Type="http://schemas.openxmlformats.org/officeDocument/2006/relationships/image" Target="../media/image42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.png"/><Relationship Id="rId18" Type="http://schemas.openxmlformats.org/officeDocument/2006/relationships/image" Target="../media/image301.png"/><Relationship Id="rId3" Type="http://schemas.openxmlformats.org/officeDocument/2006/relationships/image" Target="../media/image42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0.png"/><Relationship Id="rId2" Type="http://schemas.openxmlformats.org/officeDocument/2006/relationships/image" Target="../media/image41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299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2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.png"/><Relationship Id="rId18" Type="http://schemas.openxmlformats.org/officeDocument/2006/relationships/image" Target="../media/image303.png"/><Relationship Id="rId3" Type="http://schemas.openxmlformats.org/officeDocument/2006/relationships/image" Target="../media/image42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0.png"/><Relationship Id="rId2" Type="http://schemas.openxmlformats.org/officeDocument/2006/relationships/image" Target="../media/image41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11" Type="http://schemas.openxmlformats.org/officeDocument/2006/relationships/image" Target="../media/image302.png"/><Relationship Id="rId5" Type="http://schemas.openxmlformats.org/officeDocument/2006/relationships/image" Target="../media/image291.png"/><Relationship Id="rId15" Type="http://schemas.openxmlformats.org/officeDocument/2006/relationships/image" Target="../media/image299.png"/><Relationship Id="rId10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2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2.png"/><Relationship Id="rId18" Type="http://schemas.openxmlformats.org/officeDocument/2006/relationships/image" Target="../media/image314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248.png"/><Relationship Id="rId17" Type="http://schemas.openxmlformats.org/officeDocument/2006/relationships/image" Target="../media/image284.png"/><Relationship Id="rId2" Type="http://schemas.openxmlformats.org/officeDocument/2006/relationships/image" Target="../media/image1.png"/><Relationship Id="rId16" Type="http://schemas.openxmlformats.org/officeDocument/2006/relationships/image" Target="../media/image3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5" Type="http://schemas.openxmlformats.org/officeDocument/2006/relationships/image" Target="../media/image42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17.png"/><Relationship Id="rId5" Type="http://schemas.openxmlformats.org/officeDocument/2006/relationships/image" Target="../media/image42.png"/><Relationship Id="rId10" Type="http://schemas.openxmlformats.org/officeDocument/2006/relationships/image" Target="../media/image316.png"/><Relationship Id="rId4" Type="http://schemas.openxmlformats.org/officeDocument/2006/relationships/image" Target="../media/image41.png"/><Relationship Id="rId9" Type="http://schemas.openxmlformats.org/officeDocument/2006/relationships/image" Target="../media/image3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25.png"/><Relationship Id="rId18" Type="http://schemas.openxmlformats.org/officeDocument/2006/relationships/image" Target="../media/image330.png"/><Relationship Id="rId3" Type="http://schemas.openxmlformats.org/officeDocument/2006/relationships/image" Target="../media/image41.png"/><Relationship Id="rId7" Type="http://schemas.openxmlformats.org/officeDocument/2006/relationships/image" Target="../media/image316.png"/><Relationship Id="rId12" Type="http://schemas.openxmlformats.org/officeDocument/2006/relationships/image" Target="../media/image324.png"/><Relationship Id="rId17" Type="http://schemas.openxmlformats.org/officeDocument/2006/relationships/image" Target="../media/image329.png"/><Relationship Id="rId2" Type="http://schemas.openxmlformats.org/officeDocument/2006/relationships/image" Target="../media/image2.png"/><Relationship Id="rId16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323.png"/><Relationship Id="rId5" Type="http://schemas.openxmlformats.org/officeDocument/2006/relationships/image" Target="../media/image318.png"/><Relationship Id="rId15" Type="http://schemas.openxmlformats.org/officeDocument/2006/relationships/image" Target="../media/image327.png"/><Relationship Id="rId10" Type="http://schemas.openxmlformats.org/officeDocument/2006/relationships/image" Target="../media/image322.png"/><Relationship Id="rId4" Type="http://schemas.openxmlformats.org/officeDocument/2006/relationships/image" Target="../media/image42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5.png"/><Relationship Id="rId18" Type="http://schemas.openxmlformats.org/officeDocument/2006/relationships/image" Target="../media/image337.png"/><Relationship Id="rId3" Type="http://schemas.openxmlformats.org/officeDocument/2006/relationships/image" Target="../media/image41.png"/><Relationship Id="rId7" Type="http://schemas.openxmlformats.org/officeDocument/2006/relationships/image" Target="../media/image327.png"/><Relationship Id="rId12" Type="http://schemas.openxmlformats.org/officeDocument/2006/relationships/image" Target="../media/image333.png"/><Relationship Id="rId17" Type="http://schemas.openxmlformats.org/officeDocument/2006/relationships/image" Target="../media/image336.png"/><Relationship Id="rId2" Type="http://schemas.openxmlformats.org/officeDocument/2006/relationships/image" Target="../media/image2.png"/><Relationship Id="rId16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322.png"/><Relationship Id="rId5" Type="http://schemas.openxmlformats.org/officeDocument/2006/relationships/image" Target="../media/image318.png"/><Relationship Id="rId15" Type="http://schemas.openxmlformats.org/officeDocument/2006/relationships/image" Target="../media/image334.png"/><Relationship Id="rId10" Type="http://schemas.openxmlformats.org/officeDocument/2006/relationships/image" Target="../media/image332.png"/><Relationship Id="rId4" Type="http://schemas.openxmlformats.org/officeDocument/2006/relationships/image" Target="../media/image42.png"/><Relationship Id="rId9" Type="http://schemas.openxmlformats.org/officeDocument/2006/relationships/image" Target="../media/image331.png"/><Relationship Id="rId14" Type="http://schemas.openxmlformats.org/officeDocument/2006/relationships/image" Target="../media/image3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40.png"/><Relationship Id="rId5" Type="http://schemas.openxmlformats.org/officeDocument/2006/relationships/image" Target="../media/image42.png"/><Relationship Id="rId10" Type="http://schemas.openxmlformats.org/officeDocument/2006/relationships/image" Target="../media/image339.png"/><Relationship Id="rId4" Type="http://schemas.openxmlformats.org/officeDocument/2006/relationships/image" Target="../media/image41.png"/><Relationship Id="rId9" Type="http://schemas.openxmlformats.org/officeDocument/2006/relationships/image" Target="../media/image3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25.png"/><Relationship Id="rId3" Type="http://schemas.openxmlformats.org/officeDocument/2006/relationships/image" Target="../media/image41.png"/><Relationship Id="rId7" Type="http://schemas.openxmlformats.org/officeDocument/2006/relationships/image" Target="../media/image343.png"/><Relationship Id="rId12" Type="http://schemas.openxmlformats.org/officeDocument/2006/relationships/image" Target="../media/image347.png"/><Relationship Id="rId17" Type="http://schemas.openxmlformats.org/officeDocument/2006/relationships/image" Target="../media/image349.png"/><Relationship Id="rId2" Type="http://schemas.openxmlformats.org/officeDocument/2006/relationships/image" Target="../media/image2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11" Type="http://schemas.openxmlformats.org/officeDocument/2006/relationships/image" Target="../media/image322.png"/><Relationship Id="rId5" Type="http://schemas.openxmlformats.org/officeDocument/2006/relationships/image" Target="../media/image341.png"/><Relationship Id="rId15" Type="http://schemas.openxmlformats.org/officeDocument/2006/relationships/image" Target="../media/image348.png"/><Relationship Id="rId10" Type="http://schemas.openxmlformats.org/officeDocument/2006/relationships/image" Target="../media/image346.png"/><Relationship Id="rId4" Type="http://schemas.openxmlformats.org/officeDocument/2006/relationships/image" Target="../media/image42.png"/><Relationship Id="rId9" Type="http://schemas.openxmlformats.org/officeDocument/2006/relationships/image" Target="../media/image345.png"/><Relationship Id="rId14" Type="http://schemas.openxmlformats.org/officeDocument/2006/relationships/image" Target="../media/image3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52.png"/><Relationship Id="rId5" Type="http://schemas.openxmlformats.org/officeDocument/2006/relationships/image" Target="../media/image42.png"/><Relationship Id="rId10" Type="http://schemas.openxmlformats.org/officeDocument/2006/relationships/image" Target="../media/image351.png"/><Relationship Id="rId4" Type="http://schemas.openxmlformats.org/officeDocument/2006/relationships/image" Target="../media/image41.png"/><Relationship Id="rId9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0.png"/><Relationship Id="rId18" Type="http://schemas.openxmlformats.org/officeDocument/2006/relationships/image" Target="../media/image365.png"/><Relationship Id="rId26" Type="http://schemas.openxmlformats.org/officeDocument/2006/relationships/image" Target="../media/image373.png"/><Relationship Id="rId3" Type="http://schemas.openxmlformats.org/officeDocument/2006/relationships/image" Target="../media/image2.png"/><Relationship Id="rId21" Type="http://schemas.openxmlformats.org/officeDocument/2006/relationships/image" Target="../media/image368.png"/><Relationship Id="rId7" Type="http://schemas.openxmlformats.org/officeDocument/2006/relationships/image" Target="../media/image356.png"/><Relationship Id="rId12" Type="http://schemas.openxmlformats.org/officeDocument/2006/relationships/image" Target="../media/image359.png"/><Relationship Id="rId17" Type="http://schemas.openxmlformats.org/officeDocument/2006/relationships/image" Target="../media/image364.png"/><Relationship Id="rId25" Type="http://schemas.openxmlformats.org/officeDocument/2006/relationships/image" Target="../media/image372.png"/><Relationship Id="rId33" Type="http://schemas.openxmlformats.org/officeDocument/2006/relationships/image" Target="../media/image380.png"/><Relationship Id="rId2" Type="http://schemas.openxmlformats.org/officeDocument/2006/relationships/image" Target="../media/image353.png"/><Relationship Id="rId16" Type="http://schemas.openxmlformats.org/officeDocument/2006/relationships/image" Target="../media/image363.png"/><Relationship Id="rId20" Type="http://schemas.openxmlformats.org/officeDocument/2006/relationships/image" Target="../media/image367.png"/><Relationship Id="rId29" Type="http://schemas.openxmlformats.org/officeDocument/2006/relationships/image" Target="../media/image3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11" Type="http://schemas.openxmlformats.org/officeDocument/2006/relationships/image" Target="../media/image358.png"/><Relationship Id="rId24" Type="http://schemas.openxmlformats.org/officeDocument/2006/relationships/image" Target="../media/image371.png"/><Relationship Id="rId32" Type="http://schemas.openxmlformats.org/officeDocument/2006/relationships/image" Target="../media/image379.png"/><Relationship Id="rId5" Type="http://schemas.openxmlformats.org/officeDocument/2006/relationships/image" Target="../media/image354.png"/><Relationship Id="rId15" Type="http://schemas.openxmlformats.org/officeDocument/2006/relationships/image" Target="../media/image362.png"/><Relationship Id="rId23" Type="http://schemas.openxmlformats.org/officeDocument/2006/relationships/image" Target="../media/image370.png"/><Relationship Id="rId28" Type="http://schemas.openxmlformats.org/officeDocument/2006/relationships/image" Target="../media/image375.png"/><Relationship Id="rId10" Type="http://schemas.openxmlformats.org/officeDocument/2006/relationships/image" Target="../media/image357.png"/><Relationship Id="rId19" Type="http://schemas.openxmlformats.org/officeDocument/2006/relationships/image" Target="../media/image366.png"/><Relationship Id="rId31" Type="http://schemas.openxmlformats.org/officeDocument/2006/relationships/image" Target="../media/image378.png"/><Relationship Id="rId4" Type="http://schemas.openxmlformats.org/officeDocument/2006/relationships/image" Target="../media/image42.png"/><Relationship Id="rId9" Type="http://schemas.openxmlformats.org/officeDocument/2006/relationships/image" Target="../media/image351.png"/><Relationship Id="rId14" Type="http://schemas.openxmlformats.org/officeDocument/2006/relationships/image" Target="../media/image361.png"/><Relationship Id="rId22" Type="http://schemas.openxmlformats.org/officeDocument/2006/relationships/image" Target="../media/image369.png"/><Relationship Id="rId27" Type="http://schemas.openxmlformats.org/officeDocument/2006/relationships/image" Target="../media/image374.png"/><Relationship Id="rId30" Type="http://schemas.openxmlformats.org/officeDocument/2006/relationships/image" Target="../media/image377.png"/><Relationship Id="rId8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82.png"/><Relationship Id="rId5" Type="http://schemas.openxmlformats.org/officeDocument/2006/relationships/image" Target="../media/image42.png"/><Relationship Id="rId10" Type="http://schemas.openxmlformats.org/officeDocument/2006/relationships/image" Target="../media/image351.png"/><Relationship Id="rId4" Type="http://schemas.openxmlformats.org/officeDocument/2006/relationships/image" Target="../media/image41.png"/><Relationship Id="rId9" Type="http://schemas.openxmlformats.org/officeDocument/2006/relationships/image" Target="../media/image3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384.png"/><Relationship Id="rId5" Type="http://schemas.openxmlformats.org/officeDocument/2006/relationships/image" Target="../media/image42.png"/><Relationship Id="rId10" Type="http://schemas.openxmlformats.org/officeDocument/2006/relationships/image" Target="../media/image351.png"/><Relationship Id="rId4" Type="http://schemas.openxmlformats.org/officeDocument/2006/relationships/image" Target="../media/image41.png"/><Relationship Id="rId9" Type="http://schemas.openxmlformats.org/officeDocument/2006/relationships/image" Target="../media/image3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42.png"/><Relationship Id="rId10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7.png"/><Relationship Id="rId18" Type="http://schemas.openxmlformats.org/officeDocument/2006/relationships/image" Target="../media/image52.png"/><Relationship Id="rId3" Type="http://schemas.openxmlformats.org/officeDocument/2006/relationships/image" Target="../media/image60.png"/><Relationship Id="rId7" Type="http://schemas.openxmlformats.org/officeDocument/2006/relationships/image" Target="../media/image4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9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2.png"/><Relationship Id="rId4" Type="http://schemas.openxmlformats.org/officeDocument/2006/relationships/image" Target="../media/image61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1.png"/><Relationship Id="rId7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1.png"/><Relationship Id="rId7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91792" y="3574972"/>
            <a:ext cx="6521113" cy="1082703"/>
            <a:chOff x="1591792" y="3574972"/>
            <a:chExt cx="6521113" cy="10827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0000">
              <a:off x="1591792" y="3574972"/>
              <a:ext cx="6521113" cy="10827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98043" y="5499415"/>
            <a:ext cx="4249558" cy="4336678"/>
            <a:chOff x="12598043" y="5499415"/>
            <a:chExt cx="4249558" cy="43366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40000">
              <a:off x="10473264" y="3429143"/>
              <a:ext cx="8499117" cy="867335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40000">
              <a:off x="12598043" y="5499415"/>
              <a:ext cx="4249558" cy="43366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3576" y="3199180"/>
            <a:ext cx="4249558" cy="4336678"/>
            <a:chOff x="9773576" y="3199180"/>
            <a:chExt cx="4249558" cy="43366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140000">
              <a:off x="7648797" y="1128908"/>
              <a:ext cx="8499117" cy="867335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140000">
              <a:off x="9773576" y="3199180"/>
              <a:ext cx="4249558" cy="4336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67554" y="2017365"/>
            <a:ext cx="1920660" cy="2706539"/>
            <a:chOff x="8467554" y="2017365"/>
            <a:chExt cx="1920660" cy="270653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980000">
              <a:off x="8467554" y="2017365"/>
              <a:ext cx="1920660" cy="270653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664" y="1649758"/>
            <a:ext cx="8052689" cy="397374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5152484" y="4589412"/>
            <a:ext cx="10822991" cy="14285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140000">
            <a:off x="9728220" y="3738536"/>
            <a:ext cx="3865732" cy="152690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1140000">
            <a:off x="9842570" y="4543873"/>
            <a:ext cx="4394845" cy="28766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960000">
            <a:off x="14428781" y="5974545"/>
            <a:ext cx="2268618" cy="15268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900000">
            <a:off x="12930595" y="6400104"/>
            <a:ext cx="4566455" cy="20006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155" y="704887"/>
            <a:ext cx="10448402" cy="271533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46125" y="8193414"/>
            <a:ext cx="6194862" cy="25766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83733" y="5447658"/>
            <a:ext cx="1878968" cy="191674"/>
            <a:chOff x="10483733" y="5447658"/>
            <a:chExt cx="1878968" cy="19167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140000">
              <a:off x="10483733" y="5447658"/>
              <a:ext cx="1878968" cy="1916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42927" y="9146260"/>
            <a:ext cx="1878968" cy="191674"/>
            <a:chOff x="13642927" y="9146260"/>
            <a:chExt cx="1878968" cy="19167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900000">
              <a:off x="13642927" y="9146260"/>
              <a:ext cx="1878968" cy="19167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840000">
            <a:off x="12938201" y="7471474"/>
            <a:ext cx="2477073" cy="139356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840000">
            <a:off x="13747928" y="8327417"/>
            <a:ext cx="2177903" cy="1398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5494" y="1312476"/>
            <a:ext cx="12657019" cy="235352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2456" y="3492042"/>
            <a:ext cx="12305152" cy="38606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36157" y="6445076"/>
            <a:ext cx="10596095" cy="3636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90160" y="1255714"/>
            <a:ext cx="3334163" cy="22568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1200" y="4189295"/>
            <a:ext cx="3330582" cy="240000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4533" y="7018409"/>
            <a:ext cx="3259611" cy="24000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3372076" y="2779598"/>
            <a:ext cx="7269660" cy="16037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40483" y="243292"/>
            <a:ext cx="2414657" cy="9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6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-69264"/>
            <a:ext cx="18330432" cy="10507164"/>
            <a:chOff x="0" y="-69264"/>
            <a:chExt cx="18330432" cy="105071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69264"/>
              <a:ext cx="18330432" cy="10507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7419" y="2950705"/>
            <a:ext cx="17168600" cy="57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4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3505" y="1885086"/>
            <a:ext cx="7294119" cy="7313412"/>
            <a:chOff x="1753505" y="1885086"/>
            <a:chExt cx="7294119" cy="731341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89617" y="3281186"/>
              <a:ext cx="5597114" cy="5597114"/>
              <a:chOff x="2289617" y="3281186"/>
              <a:chExt cx="5597114" cy="55971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420000">
                <a:off x="2289617" y="3281186"/>
                <a:ext cx="5597114" cy="559711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457" y="2907838"/>
              <a:ext cx="8708096" cy="184478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778894" y="1885086"/>
              <a:ext cx="5243331" cy="1075902"/>
              <a:chOff x="2778894" y="1885086"/>
              <a:chExt cx="5243331" cy="107590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874445" y="2423617"/>
                <a:ext cx="5048845" cy="463537"/>
                <a:chOff x="2874445" y="2423617"/>
                <a:chExt cx="5048845" cy="463537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2874445" y="2423617"/>
                  <a:ext cx="5048845" cy="463537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58313" y="1580324"/>
                <a:ext cx="6551990" cy="204790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695143" y="1885086"/>
            <a:ext cx="7675095" cy="7190409"/>
            <a:chOff x="9695143" y="1885086"/>
            <a:chExt cx="7675095" cy="719040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911037" y="4066149"/>
              <a:ext cx="5009345" cy="5009345"/>
              <a:chOff x="10911037" y="4066149"/>
              <a:chExt cx="5009345" cy="500934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911037" y="4066149"/>
                <a:ext cx="5009345" cy="500934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911037" y="1885086"/>
              <a:ext cx="5243331" cy="1075902"/>
              <a:chOff x="10911037" y="1885086"/>
              <a:chExt cx="5243331" cy="1075902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1805554" y="2503093"/>
                <a:ext cx="3654758" cy="396761"/>
                <a:chOff x="11805554" y="2503093"/>
                <a:chExt cx="3654758" cy="396761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805554" y="2503093"/>
                  <a:ext cx="3654758" cy="396761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596237" y="1580324"/>
                <a:ext cx="7340419" cy="204790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0838" y="2994029"/>
              <a:ext cx="8629029" cy="180794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-3372076" y="2779598"/>
            <a:ext cx="7269660" cy="160378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370007" y="243292"/>
            <a:ext cx="2430847" cy="9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0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1686" y="1450407"/>
            <a:ext cx="4293336" cy="1086197"/>
            <a:chOff x="12191686" y="1450407"/>
            <a:chExt cx="4293336" cy="10861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1686" y="1450407"/>
              <a:ext cx="4293336" cy="10861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6949" y="1316277"/>
            <a:ext cx="8017241" cy="19228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39107" y="8023975"/>
            <a:ext cx="5079850" cy="1699858"/>
            <a:chOff x="5539107" y="8023975"/>
            <a:chExt cx="5079850" cy="16998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9107" y="8023975"/>
              <a:ext cx="5079850" cy="16998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2808" y="8291346"/>
            <a:ext cx="5643819" cy="1438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39107" y="6351119"/>
            <a:ext cx="5079850" cy="1169723"/>
            <a:chOff x="5539107" y="6351119"/>
            <a:chExt cx="5079850" cy="11697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9107" y="6351119"/>
              <a:ext cx="5079850" cy="116972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73780" y="6312842"/>
            <a:ext cx="6208743" cy="1362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39107" y="4678264"/>
            <a:ext cx="5079850" cy="1169723"/>
            <a:chOff x="5539107" y="4678264"/>
            <a:chExt cx="5079850" cy="11697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9107" y="4678264"/>
              <a:ext cx="5079850" cy="116972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9037" y="4680568"/>
            <a:ext cx="5083495" cy="1438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53416" y="8023979"/>
            <a:ext cx="2478778" cy="1699858"/>
            <a:chOff x="2053416" y="8023979"/>
            <a:chExt cx="2478778" cy="16998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53416" y="8023979"/>
              <a:ext cx="2478778" cy="169985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5132" y="7915045"/>
            <a:ext cx="3584459" cy="20395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53416" y="6351124"/>
            <a:ext cx="2478778" cy="1169723"/>
            <a:chOff x="2053416" y="6351124"/>
            <a:chExt cx="2478778" cy="11697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53416" y="6351124"/>
              <a:ext cx="2478778" cy="116972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83068" y="6372156"/>
            <a:ext cx="2844598" cy="122794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053416" y="4678269"/>
            <a:ext cx="2478778" cy="1169723"/>
            <a:chOff x="2053416" y="4678269"/>
            <a:chExt cx="2478778" cy="11697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53416" y="4678269"/>
              <a:ext cx="2478778" cy="116972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55966" y="4699301"/>
            <a:ext cx="3112645" cy="122794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053416" y="3005413"/>
            <a:ext cx="2478778" cy="1169723"/>
            <a:chOff x="2053416" y="3005413"/>
            <a:chExt cx="2478778" cy="11697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53416" y="3005413"/>
              <a:ext cx="2478778" cy="116972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65949" y="3021258"/>
            <a:ext cx="2536426" cy="122794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772271" y="8023979"/>
            <a:ext cx="5079850" cy="1699858"/>
            <a:chOff x="11772271" y="8023979"/>
            <a:chExt cx="5079850" cy="169985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72271" y="8023979"/>
              <a:ext cx="5079850" cy="169985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67565" y="8291352"/>
            <a:ext cx="6123096" cy="143866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72271" y="6351124"/>
            <a:ext cx="5079850" cy="1169723"/>
            <a:chOff x="11772271" y="6351124"/>
            <a:chExt cx="5079850" cy="116972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72271" y="6351124"/>
              <a:ext cx="5079850" cy="116972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38413" y="6353430"/>
            <a:ext cx="5369953" cy="143866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772271" y="4678269"/>
            <a:ext cx="5079850" cy="1169723"/>
            <a:chOff x="11772271" y="4678269"/>
            <a:chExt cx="5079850" cy="116972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72271" y="4678269"/>
              <a:ext cx="5079850" cy="116972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506527" y="4639990"/>
            <a:ext cx="6489982" cy="137166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772271" y="3005413"/>
            <a:ext cx="5079850" cy="1169723"/>
            <a:chOff x="11772271" y="3005413"/>
            <a:chExt cx="5079850" cy="116972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72271" y="3005413"/>
              <a:ext cx="5079850" cy="116972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49200" y="2987866"/>
            <a:ext cx="5841868" cy="148854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5400000">
            <a:off x="-3372076" y="2779598"/>
            <a:ext cx="7269660" cy="160378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539107" y="3005409"/>
            <a:ext cx="5079850" cy="1169723"/>
            <a:chOff x="5539107" y="3005409"/>
            <a:chExt cx="5079850" cy="116972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9107" y="3005409"/>
              <a:ext cx="5079850" cy="116972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911732" y="3007713"/>
            <a:ext cx="5832314" cy="1438667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349217" y="243292"/>
            <a:ext cx="2464647" cy="1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7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9774" y="3489029"/>
            <a:ext cx="12566167" cy="3769850"/>
            <a:chOff x="2859774" y="3489029"/>
            <a:chExt cx="12566167" cy="3769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-3177246" y="1850167"/>
              <a:ext cx="25132334" cy="75397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2859774" y="3489029"/>
              <a:ext cx="12566167" cy="3769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7791" y="2054816"/>
            <a:ext cx="2081031" cy="3041490"/>
            <a:chOff x="13527791" y="2054816"/>
            <a:chExt cx="2081031" cy="3041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7791" y="2054816"/>
              <a:ext cx="2081031" cy="30414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2351410" y="3572063"/>
            <a:ext cx="13436932" cy="46801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3111957" y="2519479"/>
            <a:ext cx="6749422" cy="16037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87941" y="243292"/>
            <a:ext cx="2415142" cy="9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3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9774" y="3489029"/>
            <a:ext cx="12566167" cy="3769850"/>
            <a:chOff x="2859774" y="3489029"/>
            <a:chExt cx="12566167" cy="3769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-3177246" y="1850167"/>
              <a:ext cx="25132334" cy="75397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2859774" y="3489029"/>
              <a:ext cx="12566167" cy="3769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7791" y="2054816"/>
            <a:ext cx="2081031" cy="3041490"/>
            <a:chOff x="13527791" y="2054816"/>
            <a:chExt cx="2081031" cy="3041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7791" y="2054816"/>
              <a:ext cx="2081031" cy="30414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1238916" y="3534694"/>
            <a:ext cx="14771427" cy="444897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4569209" y="3982732"/>
            <a:ext cx="9679634" cy="15982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44931" y="243292"/>
            <a:ext cx="2429885" cy="9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8884" y="173892"/>
            <a:ext cx="1009409" cy="11861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1890" y="1511798"/>
            <a:ext cx="15314286" cy="8614286"/>
            <a:chOff x="1531890" y="1511798"/>
            <a:chExt cx="15314286" cy="86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1890" y="1511798"/>
              <a:ext cx="15314286" cy="86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62594" y="2543428"/>
            <a:ext cx="2889633" cy="139116"/>
            <a:chOff x="12062594" y="2543428"/>
            <a:chExt cx="2889633" cy="1391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">
              <a:off x="12062594" y="2543428"/>
              <a:ext cx="2889633" cy="1391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15317" y="3220952"/>
            <a:ext cx="1157301" cy="110753"/>
            <a:chOff x="6915317" y="3220952"/>
            <a:chExt cx="1157301" cy="1107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5317" y="3220952"/>
              <a:ext cx="1157301" cy="1107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94221" y="5200138"/>
            <a:ext cx="1157301" cy="94672"/>
            <a:chOff x="6894221" y="5200138"/>
            <a:chExt cx="1157301" cy="946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94221" y="5200138"/>
              <a:ext cx="1157301" cy="9467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4569209" y="3982732"/>
            <a:ext cx="9679634" cy="15982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7534" y="574012"/>
            <a:ext cx="9873859" cy="192289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83692" y="2941645"/>
            <a:ext cx="1470108" cy="53598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245896" y="2240098"/>
            <a:ext cx="767416" cy="62128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43374" y="4923797"/>
            <a:ext cx="1478194" cy="53598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985418" y="1757421"/>
            <a:ext cx="1137575" cy="1281197"/>
            <a:chOff x="2246608" y="532681"/>
            <a:chExt cx="1510926" cy="1701685"/>
          </a:xfrm>
        </p:grpSpPr>
        <p:sp>
          <p:nvSpPr>
            <p:cNvPr id="2" name="직사각형 1"/>
            <p:cNvSpPr/>
            <p:nvPr/>
          </p:nvSpPr>
          <p:spPr>
            <a:xfrm>
              <a:off x="2311893" y="544228"/>
              <a:ext cx="1421907" cy="1647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7" name="그룹 1007"/>
            <p:cNvGrpSpPr/>
            <p:nvPr/>
          </p:nvGrpSpPr>
          <p:grpSpPr>
            <a:xfrm>
              <a:off x="2246608" y="532681"/>
              <a:ext cx="1510926" cy="1701685"/>
              <a:chOff x="16774788" y="1334313"/>
              <a:chExt cx="1510926" cy="1701685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6774788" y="1334313"/>
                <a:ext cx="1510926" cy="1701685"/>
                <a:chOff x="16774788" y="1334313"/>
                <a:chExt cx="1510926" cy="1701685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6774788" y="1334313"/>
                  <a:ext cx="1510926" cy="170168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7012670" y="1671501"/>
                <a:ext cx="1035163" cy="1027310"/>
                <a:chOff x="17012670" y="1671501"/>
                <a:chExt cx="1035163" cy="1027310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7012670" y="1671501"/>
                  <a:ext cx="1035163" cy="102731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" name="그룹 9"/>
          <p:cNvGrpSpPr/>
          <p:nvPr/>
        </p:nvGrpSpPr>
        <p:grpSpPr>
          <a:xfrm>
            <a:off x="12846643" y="4817332"/>
            <a:ext cx="1676400" cy="1676400"/>
            <a:chOff x="12846643" y="4817332"/>
            <a:chExt cx="1676400" cy="1676400"/>
          </a:xfrm>
        </p:grpSpPr>
        <p:sp>
          <p:nvSpPr>
            <p:cNvPr id="8" name="타원 7"/>
            <p:cNvSpPr/>
            <p:nvPr/>
          </p:nvSpPr>
          <p:spPr>
            <a:xfrm>
              <a:off x="12846643" y="4817332"/>
              <a:ext cx="1676400" cy="1676400"/>
            </a:xfrm>
            <a:prstGeom prst="ellipse">
              <a:avLst/>
            </a:prstGeom>
            <a:solidFill>
              <a:srgbClr val="82FF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123790" y="5083970"/>
              <a:ext cx="1122106" cy="11221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4.69136E-6 C 0.00139 0.00031 -0.00122 0.09784 0.00017 0.10494 C 0.09002 0.10402 0.32717 0.11389 0.3329 0.11605 C 0.33854 0.11821 0.33281 0.1105 0.33142 0.11883 C 0.33273 0.09306 0.32977 0.11328 0.33099 0.11544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0" y="59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99 0.11544 L 0.33056 0.333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09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56 0.33365 L 0.60573 0.3262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9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45679E-6 L -0.2717 0.00741 L -0.27343 -0.1838 L -0.6059 -0.18673 L -0.6026 -0.2963 " pathEditMode="relative" ptsTypes="AAA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7010" y="546685"/>
            <a:ext cx="1242583" cy="666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4569209" y="3982732"/>
            <a:ext cx="9679634" cy="15982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65181" y="9884848"/>
            <a:ext cx="1534850" cy="2028340"/>
            <a:chOff x="13765181" y="9884848"/>
            <a:chExt cx="1534850" cy="20283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65181" y="9884848"/>
              <a:ext cx="1534850" cy="2028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7948" y="1141857"/>
            <a:ext cx="6777520" cy="521297"/>
            <a:chOff x="1797948" y="1141857"/>
            <a:chExt cx="6777520" cy="5212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7948" y="1141857"/>
              <a:ext cx="6777520" cy="5212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74106" y="1896300"/>
            <a:ext cx="12937503" cy="7988548"/>
            <a:chOff x="2674106" y="1896300"/>
            <a:chExt cx="12937503" cy="79885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707742" y="-2011070"/>
              <a:ext cx="25875006" cy="1597709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4106" y="1896300"/>
              <a:ext cx="12937503" cy="798854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4347" y="401150"/>
            <a:ext cx="6770192" cy="18176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84455" y="243292"/>
            <a:ext cx="2397028" cy="1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8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7010" y="546685"/>
            <a:ext cx="1242583" cy="666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4569209" y="3982732"/>
            <a:ext cx="9679634" cy="15982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65181" y="9884848"/>
            <a:ext cx="1534850" cy="2028340"/>
            <a:chOff x="13765181" y="9884848"/>
            <a:chExt cx="1534850" cy="20283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65181" y="9884848"/>
              <a:ext cx="1534850" cy="20283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74106" y="1896300"/>
            <a:ext cx="12937503" cy="7988548"/>
            <a:chOff x="2674106" y="1896300"/>
            <a:chExt cx="12937503" cy="79885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707742" y="-2011070"/>
              <a:ext cx="25875006" cy="1597709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4106" y="1896300"/>
              <a:ext cx="12937503" cy="79885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30879" y="5508949"/>
            <a:ext cx="12170739" cy="4026289"/>
            <a:chOff x="3030879" y="5508949"/>
            <a:chExt cx="12170739" cy="40262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085419" y="3497426"/>
              <a:ext cx="24341478" cy="805257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0879" y="5508949"/>
              <a:ext cx="12170739" cy="4026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8926" y="7149706"/>
            <a:ext cx="993665" cy="1033524"/>
            <a:chOff x="3068926" y="7149706"/>
            <a:chExt cx="993665" cy="1033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8926" y="7149706"/>
              <a:ext cx="993665" cy="10335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83705" y="7161561"/>
            <a:ext cx="993665" cy="1033524"/>
            <a:chOff x="4083705" y="7161561"/>
            <a:chExt cx="993665" cy="10335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3705" y="7161561"/>
              <a:ext cx="993665" cy="1033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70536" y="7149706"/>
            <a:ext cx="993665" cy="1017893"/>
            <a:chOff x="5070536" y="7149706"/>
            <a:chExt cx="993665" cy="10178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0536" y="7149706"/>
              <a:ext cx="993665" cy="10178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97705" y="7159230"/>
            <a:ext cx="993665" cy="1017893"/>
            <a:chOff x="6097705" y="7159230"/>
            <a:chExt cx="993665" cy="10178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7705" y="7159230"/>
              <a:ext cx="993665" cy="10178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09530" y="7159230"/>
            <a:ext cx="993665" cy="1017893"/>
            <a:chOff x="7109530" y="7159230"/>
            <a:chExt cx="993665" cy="10178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09530" y="7159230"/>
              <a:ext cx="993665" cy="10178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133517" y="7156899"/>
            <a:ext cx="993665" cy="1017893"/>
            <a:chOff x="8133517" y="7156899"/>
            <a:chExt cx="993665" cy="10178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3517" y="7156899"/>
              <a:ext cx="993665" cy="10178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55488" y="7152038"/>
            <a:ext cx="993665" cy="1017893"/>
            <a:chOff x="9155488" y="7152038"/>
            <a:chExt cx="993665" cy="10178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5488" y="7152038"/>
              <a:ext cx="993665" cy="10178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170890" y="7159853"/>
            <a:ext cx="993665" cy="1017893"/>
            <a:chOff x="10170890" y="7159853"/>
            <a:chExt cx="993665" cy="10178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70890" y="7159853"/>
              <a:ext cx="993665" cy="10178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86292" y="7169840"/>
            <a:ext cx="993665" cy="1017893"/>
            <a:chOff x="11186292" y="7169840"/>
            <a:chExt cx="993665" cy="10178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86292" y="7169840"/>
              <a:ext cx="993665" cy="10178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05135" y="7169840"/>
            <a:ext cx="993665" cy="1017893"/>
            <a:chOff x="12205135" y="7169840"/>
            <a:chExt cx="993665" cy="101789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05135" y="7169840"/>
              <a:ext cx="993665" cy="10178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211013" y="7177032"/>
            <a:ext cx="993665" cy="1017893"/>
            <a:chOff x="13211013" y="7177032"/>
            <a:chExt cx="993665" cy="101789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11013" y="7177032"/>
              <a:ext cx="993665" cy="101789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220652" y="7176409"/>
            <a:ext cx="993665" cy="1017893"/>
            <a:chOff x="14220652" y="7176409"/>
            <a:chExt cx="993665" cy="10178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20652" y="7176409"/>
              <a:ext cx="993665" cy="10178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059402" y="5856211"/>
            <a:ext cx="993665" cy="1033524"/>
            <a:chOff x="3059402" y="5856211"/>
            <a:chExt cx="993665" cy="103352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59402" y="5856211"/>
              <a:ext cx="993665" cy="103352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074182" y="5856211"/>
            <a:ext cx="993665" cy="1033524"/>
            <a:chOff x="4074182" y="5856211"/>
            <a:chExt cx="993665" cy="103352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74182" y="5856211"/>
              <a:ext cx="993665" cy="103352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080060" y="5856211"/>
            <a:ext cx="993665" cy="1017893"/>
            <a:chOff x="5080060" y="5856211"/>
            <a:chExt cx="993665" cy="101789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80060" y="5856211"/>
              <a:ext cx="993665" cy="10178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093042" y="5856211"/>
            <a:ext cx="993665" cy="1017893"/>
            <a:chOff x="6093042" y="5856211"/>
            <a:chExt cx="993665" cy="101789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3042" y="5856211"/>
              <a:ext cx="993665" cy="10178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109530" y="5856211"/>
            <a:ext cx="993665" cy="1017893"/>
            <a:chOff x="7109530" y="5856211"/>
            <a:chExt cx="993665" cy="101789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09530" y="5856211"/>
              <a:ext cx="993665" cy="101789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140709" y="5853879"/>
            <a:ext cx="993665" cy="1017893"/>
            <a:chOff x="8140709" y="5853879"/>
            <a:chExt cx="993665" cy="101789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40709" y="5853879"/>
              <a:ext cx="993665" cy="101789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136441" y="5856211"/>
            <a:ext cx="993665" cy="1017893"/>
            <a:chOff x="9136441" y="5856211"/>
            <a:chExt cx="993665" cy="101789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36441" y="5856211"/>
              <a:ext cx="993665" cy="101789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0161366" y="5864026"/>
            <a:ext cx="993665" cy="1017893"/>
            <a:chOff x="10161366" y="5864026"/>
            <a:chExt cx="993665" cy="1017893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1366" y="5864026"/>
              <a:ext cx="993665" cy="101789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1181630" y="5847773"/>
            <a:ext cx="993665" cy="1017893"/>
            <a:chOff x="11181630" y="5847773"/>
            <a:chExt cx="993665" cy="101789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81630" y="5847773"/>
              <a:ext cx="993665" cy="101789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207466" y="5847773"/>
            <a:ext cx="993665" cy="1017893"/>
            <a:chOff x="12207466" y="5847773"/>
            <a:chExt cx="993665" cy="1017893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07466" y="5847773"/>
              <a:ext cx="993665" cy="101789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211013" y="5847773"/>
            <a:ext cx="993665" cy="1017893"/>
            <a:chOff x="13211013" y="5847773"/>
            <a:chExt cx="993665" cy="101789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11013" y="5847773"/>
              <a:ext cx="993665" cy="101789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215791" y="5839957"/>
            <a:ext cx="993665" cy="1017893"/>
            <a:chOff x="14215791" y="5839957"/>
            <a:chExt cx="993665" cy="101789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5791" y="5839957"/>
              <a:ext cx="993665" cy="101789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068926" y="8444571"/>
            <a:ext cx="993665" cy="1033524"/>
            <a:chOff x="3068926" y="8444571"/>
            <a:chExt cx="993665" cy="1033524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8926" y="8444571"/>
              <a:ext cx="993665" cy="103352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057465" y="8446902"/>
            <a:ext cx="993665" cy="1033524"/>
            <a:chOff x="4057465" y="8446902"/>
            <a:chExt cx="993665" cy="103352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7465" y="8446902"/>
              <a:ext cx="993665" cy="103352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080060" y="8454095"/>
            <a:ext cx="993665" cy="1017893"/>
            <a:chOff x="5080060" y="8454095"/>
            <a:chExt cx="993665" cy="1017893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80060" y="8454095"/>
              <a:ext cx="993665" cy="1017893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088181" y="8444571"/>
            <a:ext cx="993665" cy="1017893"/>
            <a:chOff x="6088181" y="8444571"/>
            <a:chExt cx="993665" cy="1017893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88181" y="8444571"/>
              <a:ext cx="993665" cy="1017893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109530" y="8432716"/>
            <a:ext cx="993665" cy="1017893"/>
            <a:chOff x="7109530" y="8432716"/>
            <a:chExt cx="993665" cy="1017893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09530" y="8432716"/>
              <a:ext cx="993665" cy="1017893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132271" y="8434425"/>
            <a:ext cx="993665" cy="1017893"/>
            <a:chOff x="8132271" y="8434425"/>
            <a:chExt cx="993665" cy="1017893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2271" y="8434425"/>
              <a:ext cx="993665" cy="101789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9155488" y="8442240"/>
            <a:ext cx="993665" cy="1017893"/>
            <a:chOff x="9155488" y="8442240"/>
            <a:chExt cx="993665" cy="1017893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5488" y="8442240"/>
              <a:ext cx="993665" cy="1017893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0168559" y="8433339"/>
            <a:ext cx="993665" cy="1017893"/>
            <a:chOff x="10168559" y="8433339"/>
            <a:chExt cx="993665" cy="1017893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8559" y="8433339"/>
              <a:ext cx="993665" cy="101789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183961" y="8445657"/>
            <a:ext cx="993665" cy="1017893"/>
            <a:chOff x="11183961" y="8445657"/>
            <a:chExt cx="993665" cy="1017893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83961" y="8445657"/>
              <a:ext cx="993665" cy="1017893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2207466" y="8445657"/>
            <a:ext cx="993665" cy="1017893"/>
            <a:chOff x="12207466" y="8445657"/>
            <a:chExt cx="993665" cy="1017893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207466" y="8445657"/>
              <a:ext cx="993665" cy="1017893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211013" y="8445657"/>
            <a:ext cx="993665" cy="1017893"/>
            <a:chOff x="13211013" y="8445657"/>
            <a:chExt cx="993665" cy="1017893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11013" y="8445657"/>
              <a:ext cx="993665" cy="1017893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4222983" y="8437842"/>
            <a:ext cx="993665" cy="1017893"/>
            <a:chOff x="14222983" y="8437842"/>
            <a:chExt cx="993665" cy="1017893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22983" y="8437842"/>
              <a:ext cx="993665" cy="1017893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797948" y="1141857"/>
            <a:ext cx="5596563" cy="521297"/>
            <a:chOff x="1797948" y="1141857"/>
            <a:chExt cx="5596563" cy="521297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7948" y="1141857"/>
              <a:ext cx="5596563" cy="521297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84342" y="401149"/>
            <a:ext cx="5423583" cy="1817621"/>
          </a:xfrm>
          <a:prstGeom prst="rect">
            <a:avLst/>
          </a:prstGeom>
        </p:spPr>
      </p:pic>
      <p:pic>
        <p:nvPicPr>
          <p:cNvPr id="133" name="Object 1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48579" y="243292"/>
            <a:ext cx="2466562" cy="9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8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2716" y="4637455"/>
            <a:ext cx="5293625" cy="5293625"/>
            <a:chOff x="1462716" y="4637455"/>
            <a:chExt cx="5293625" cy="5293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2716" y="4637455"/>
              <a:ext cx="5293625" cy="5293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44197" y="668984"/>
            <a:ext cx="4201915" cy="4320735"/>
            <a:chOff x="2244197" y="668984"/>
            <a:chExt cx="4201915" cy="4320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4197" y="668984"/>
              <a:ext cx="4201915" cy="4320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7078" y="1192777"/>
            <a:ext cx="4182987" cy="33739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420000">
            <a:off x="2769242" y="1212757"/>
            <a:ext cx="2979952" cy="13229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2447328" y="1855329"/>
            <a:ext cx="5425690" cy="161723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49335" y="3070110"/>
            <a:ext cx="8260508" cy="1870942"/>
            <a:chOff x="7849335" y="3070110"/>
            <a:chExt cx="8260508" cy="18709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89777" y="2771061"/>
              <a:ext cx="4801814" cy="207619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849335" y="3145066"/>
              <a:ext cx="926364" cy="805768"/>
              <a:chOff x="7849335" y="3145066"/>
              <a:chExt cx="926364" cy="805768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7905759" y="3145066"/>
                <a:ext cx="813516" cy="805768"/>
                <a:chOff x="7905759" y="3145066"/>
                <a:chExt cx="813516" cy="805768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905759" y="3145066"/>
                  <a:ext cx="813516" cy="805768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44589" y="2971647"/>
                <a:ext cx="2324344" cy="154201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1876" y="3945036"/>
              <a:ext cx="4222248" cy="149332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01362" y="3939495"/>
              <a:ext cx="3706600" cy="15044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85695" y="867886"/>
            <a:ext cx="8167866" cy="1752563"/>
            <a:chOff x="7785695" y="867886"/>
            <a:chExt cx="8167866" cy="17525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07094" y="544075"/>
              <a:ext cx="3944576" cy="192000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785695" y="1000019"/>
              <a:ext cx="926364" cy="833210"/>
              <a:chOff x="7785695" y="1000019"/>
              <a:chExt cx="926364" cy="833210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7842119" y="1000019"/>
                <a:ext cx="813516" cy="805768"/>
                <a:chOff x="7842119" y="1000019"/>
                <a:chExt cx="813516" cy="805768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842119" y="1000019"/>
                  <a:ext cx="813516" cy="805768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128274" y="883762"/>
                <a:ext cx="2387133" cy="150391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18236" y="1569652"/>
              <a:ext cx="2949238" cy="145905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737924" y="1626162"/>
              <a:ext cx="3771961" cy="149332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661208" y="5033541"/>
            <a:ext cx="3161148" cy="19802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830287" y="5448958"/>
            <a:ext cx="926364" cy="817498"/>
            <a:chOff x="7830287" y="5448958"/>
            <a:chExt cx="926364" cy="81749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886711" y="5448958"/>
              <a:ext cx="813516" cy="805768"/>
              <a:chOff x="7886711" y="5448958"/>
              <a:chExt cx="813516" cy="80576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86711" y="5448958"/>
                <a:ext cx="813516" cy="80576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03818" y="5278893"/>
              <a:ext cx="2408563" cy="158010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663086" y="6271562"/>
            <a:ext cx="3075495" cy="139239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61270" y="6289981"/>
            <a:ext cx="3815694" cy="149332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849335" y="7650704"/>
            <a:ext cx="8657411" cy="1869208"/>
            <a:chOff x="7849335" y="7650704"/>
            <a:chExt cx="8657411" cy="18692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70730" y="7351655"/>
              <a:ext cx="4121338" cy="2076195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7849335" y="7650704"/>
              <a:ext cx="926364" cy="805768"/>
              <a:chOff x="7849335" y="7650704"/>
              <a:chExt cx="926364" cy="80576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905759" y="7650704"/>
                <a:ext cx="813516" cy="805768"/>
                <a:chOff x="7905759" y="7650704"/>
                <a:chExt cx="813516" cy="805768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905759" y="7650704"/>
                  <a:ext cx="813516" cy="805768"/>
                </a:xfrm>
                <a:prstGeom prst="rect">
                  <a:avLst/>
                </a:prstGeom>
              </p:spPr>
            </p:pic>
          </p:grpSp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210665" y="7452064"/>
                <a:ext cx="2397544" cy="161820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881876" y="8525629"/>
              <a:ext cx="3729628" cy="149332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801512" y="8469115"/>
              <a:ext cx="2955704" cy="1468580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590734" y="6154105"/>
            <a:ext cx="3092247" cy="1639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7010" y="546685"/>
            <a:ext cx="1242583" cy="666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4569209" y="3982732"/>
            <a:ext cx="9679634" cy="15982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81013" y="4661759"/>
            <a:ext cx="1169925" cy="1169925"/>
            <a:chOff x="2881013" y="4661759"/>
            <a:chExt cx="1169925" cy="11699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5141" y="4095887"/>
              <a:ext cx="2339850" cy="233985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1013" y="4661759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54295" y="4661759"/>
            <a:ext cx="1169925" cy="1169925"/>
            <a:chOff x="4254295" y="4661759"/>
            <a:chExt cx="1169925" cy="11699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8424" y="4095887"/>
              <a:ext cx="2339850" cy="233985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4295" y="4661759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74142" y="4661759"/>
            <a:ext cx="1169925" cy="1169925"/>
            <a:chOff x="8374142" y="4661759"/>
            <a:chExt cx="1169925" cy="11699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8271" y="4095887"/>
              <a:ext cx="2339850" cy="233985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74142" y="4661759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000860" y="4661759"/>
            <a:ext cx="1169925" cy="1169925"/>
            <a:chOff x="7000860" y="4661759"/>
            <a:chExt cx="1169925" cy="11699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4988" y="4095887"/>
              <a:ext cx="2339850" cy="233985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0860" y="4661759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20707" y="4661759"/>
            <a:ext cx="1169925" cy="1169925"/>
            <a:chOff x="11120707" y="4661759"/>
            <a:chExt cx="1169925" cy="11699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54835" y="4095887"/>
              <a:ext cx="2339850" cy="233985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20707" y="4661759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47425" y="4661759"/>
            <a:ext cx="1169925" cy="1169925"/>
            <a:chOff x="9747425" y="4661759"/>
            <a:chExt cx="1169925" cy="11699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81553" y="4095887"/>
              <a:ext cx="2339850" cy="2339850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7425" y="4661759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67272" y="4661759"/>
            <a:ext cx="1169925" cy="1169925"/>
            <a:chOff x="13867272" y="4661759"/>
            <a:chExt cx="1169925" cy="116992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01400" y="4095887"/>
              <a:ext cx="2339850" cy="2339850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67272" y="4661759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40554" y="4661759"/>
            <a:ext cx="1169925" cy="1169925"/>
            <a:chOff x="15240554" y="4661759"/>
            <a:chExt cx="1169925" cy="116992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74682" y="4095887"/>
              <a:ext cx="2339850" cy="233985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40554" y="4661759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07731" y="6118330"/>
            <a:ext cx="1169925" cy="1169925"/>
            <a:chOff x="1507731" y="6118330"/>
            <a:chExt cx="1169925" cy="116992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859" y="5552458"/>
              <a:ext cx="2339850" cy="2339850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7731" y="6118330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81013" y="6118330"/>
            <a:ext cx="1169925" cy="1169925"/>
            <a:chOff x="2881013" y="6118330"/>
            <a:chExt cx="1169925" cy="116992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5141" y="5552458"/>
              <a:ext cx="2339850" cy="2339850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1013" y="6118330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27578" y="6118330"/>
            <a:ext cx="1169925" cy="1169925"/>
            <a:chOff x="5627578" y="6118330"/>
            <a:chExt cx="1169925" cy="116992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61706" y="5552458"/>
              <a:ext cx="2339850" cy="2339850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27578" y="6118330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54295" y="6118330"/>
            <a:ext cx="1169925" cy="1169925"/>
            <a:chOff x="4254295" y="6118330"/>
            <a:chExt cx="1169925" cy="116992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8424" y="5552458"/>
              <a:ext cx="2339850" cy="2339850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54295" y="6118330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00860" y="6118330"/>
            <a:ext cx="1169925" cy="1169925"/>
            <a:chOff x="7000860" y="6118330"/>
            <a:chExt cx="1169925" cy="116992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4988" y="5552458"/>
              <a:ext cx="2339850" cy="2339850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00860" y="6118330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74142" y="6118330"/>
            <a:ext cx="1169925" cy="1169925"/>
            <a:chOff x="8374142" y="6118330"/>
            <a:chExt cx="1169925" cy="116992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8271" y="5552458"/>
              <a:ext cx="2339850" cy="2339850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4142" y="6118330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47425" y="6118330"/>
            <a:ext cx="1169925" cy="1169925"/>
            <a:chOff x="9747425" y="6118330"/>
            <a:chExt cx="1169925" cy="116992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81553" y="5552458"/>
              <a:ext cx="2339850" cy="2339850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47425" y="6118330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482857" y="6118330"/>
            <a:ext cx="1169925" cy="1169925"/>
            <a:chOff x="12482857" y="6118330"/>
            <a:chExt cx="1169925" cy="11699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16985" y="5552458"/>
              <a:ext cx="2339850" cy="2339850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482857" y="6118330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120707" y="6118330"/>
            <a:ext cx="1169925" cy="1169925"/>
            <a:chOff x="11120707" y="6118330"/>
            <a:chExt cx="1169925" cy="116992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54835" y="5552458"/>
              <a:ext cx="2339850" cy="2339850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20707" y="6118330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649524" y="6118330"/>
            <a:ext cx="1169925" cy="1169925"/>
            <a:chOff x="16649524" y="6118330"/>
            <a:chExt cx="1169925" cy="116992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83652" y="5552458"/>
              <a:ext cx="2339850" cy="2339850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649524" y="6118330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226638" y="6118330"/>
            <a:ext cx="1169925" cy="1169925"/>
            <a:chOff x="15226638" y="6118330"/>
            <a:chExt cx="1169925" cy="1169925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60766" y="5552458"/>
              <a:ext cx="2339850" cy="2339850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26638" y="6118330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07731" y="3205188"/>
            <a:ext cx="16262227" cy="1171429"/>
            <a:chOff x="1507731" y="3205188"/>
            <a:chExt cx="16262227" cy="117142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2482857" y="3205188"/>
              <a:ext cx="1169925" cy="1169925"/>
              <a:chOff x="12482857" y="3205188"/>
              <a:chExt cx="1169925" cy="116992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916985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482857" y="3205188"/>
                <a:ext cx="1169925" cy="116992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3854747" y="3205188"/>
              <a:ext cx="1169925" cy="1169925"/>
              <a:chOff x="13854747" y="3205188"/>
              <a:chExt cx="1169925" cy="1169925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288876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854747" y="3205188"/>
                <a:ext cx="1169925" cy="116992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5226638" y="3205188"/>
              <a:ext cx="1169925" cy="1169925"/>
              <a:chOff x="15226638" y="3205188"/>
              <a:chExt cx="1169925" cy="1169925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660766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226638" y="3205188"/>
                <a:ext cx="1169925" cy="116992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6598529" y="3205188"/>
              <a:ext cx="1169925" cy="1169925"/>
              <a:chOff x="16598529" y="3205188"/>
              <a:chExt cx="1169925" cy="1169925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32657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598529" y="3205188"/>
                <a:ext cx="1169925" cy="116992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507731" y="3205188"/>
              <a:ext cx="1169925" cy="1169925"/>
              <a:chOff x="1507731" y="3205188"/>
              <a:chExt cx="1169925" cy="1169925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1859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07731" y="3205188"/>
                <a:ext cx="1169925" cy="116992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2879621" y="3205188"/>
              <a:ext cx="1169925" cy="1169925"/>
              <a:chOff x="2879621" y="3205188"/>
              <a:chExt cx="1169925" cy="1169925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13750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2879621" y="3205188"/>
                <a:ext cx="1169925" cy="116992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4251512" y="3205188"/>
              <a:ext cx="1169925" cy="1169925"/>
              <a:chOff x="4251512" y="3205188"/>
              <a:chExt cx="1169925" cy="1169925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85640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251512" y="3205188"/>
                <a:ext cx="1169925" cy="1169925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5623403" y="3205188"/>
              <a:ext cx="1169925" cy="1169925"/>
              <a:chOff x="5623403" y="3205188"/>
              <a:chExt cx="1169925" cy="1169925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057531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5623403" y="3205188"/>
                <a:ext cx="1169925" cy="1169925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6995294" y="3205188"/>
              <a:ext cx="1169925" cy="1169925"/>
              <a:chOff x="6995294" y="3205188"/>
              <a:chExt cx="1169925" cy="1169925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29422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6995294" y="3205188"/>
                <a:ext cx="1169925" cy="116992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8367184" y="3205188"/>
              <a:ext cx="1169925" cy="1169925"/>
              <a:chOff x="8367184" y="3205188"/>
              <a:chExt cx="1169925" cy="1169925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801313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8367184" y="3205188"/>
                <a:ext cx="1169925" cy="1169925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9739075" y="3205188"/>
              <a:ext cx="1169925" cy="1169925"/>
              <a:chOff x="9739075" y="3205188"/>
              <a:chExt cx="1169925" cy="1169925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73203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9739075" y="3205188"/>
                <a:ext cx="1169925" cy="116992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1110966" y="3205188"/>
              <a:ext cx="1169925" cy="1169925"/>
              <a:chOff x="11110966" y="3205188"/>
              <a:chExt cx="1169925" cy="1169925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45094" y="2639317"/>
                <a:ext cx="2339850" cy="2339850"/>
              </a:xfrm>
              <a:prstGeom prst="rect">
                <a:avLst/>
              </a:prstGeom>
            </p:spPr>
          </p:pic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1110966" y="3205188"/>
                <a:ext cx="1169925" cy="1169925"/>
              </a:xfrm>
              <a:prstGeom prst="rect">
                <a:avLst/>
              </a:prstGeom>
            </p:spPr>
          </p:pic>
        </p:grpSp>
      </p:grpSp>
      <p:grpSp>
        <p:nvGrpSpPr>
          <p:cNvPr id="1035" name="그룹 1035"/>
          <p:cNvGrpSpPr/>
          <p:nvPr/>
        </p:nvGrpSpPr>
        <p:grpSpPr>
          <a:xfrm>
            <a:off x="1797948" y="1141857"/>
            <a:ext cx="6171575" cy="521297"/>
            <a:chOff x="1797948" y="1141857"/>
            <a:chExt cx="6171575" cy="521297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97948" y="1141857"/>
              <a:ext cx="6171575" cy="521297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507731" y="4691444"/>
            <a:ext cx="1169925" cy="1169925"/>
            <a:chOff x="1507731" y="4691444"/>
            <a:chExt cx="1169925" cy="1169925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48223" y="4131936"/>
              <a:ext cx="2339850" cy="2339850"/>
            </a:xfrm>
            <a:prstGeom prst="rect">
              <a:avLst/>
            </a:prstGeom>
          </p:spPr>
        </p:pic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07731" y="4691444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5589482" y="4661759"/>
            <a:ext cx="1208020" cy="1208020"/>
            <a:chOff x="5589482" y="4661759"/>
            <a:chExt cx="1208020" cy="1208020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005185" y="4077462"/>
              <a:ext cx="2416040" cy="2416040"/>
            </a:xfrm>
            <a:prstGeom prst="rect">
              <a:avLst/>
            </a:prstGeom>
          </p:spPr>
        </p:pic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589482" y="4661759"/>
              <a:ext cx="1208020" cy="120802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2482857" y="4691444"/>
            <a:ext cx="1169925" cy="1169925"/>
            <a:chOff x="12482857" y="4691444"/>
            <a:chExt cx="1169925" cy="1169925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16985" y="4125572"/>
              <a:ext cx="2339850" cy="2339850"/>
            </a:xfrm>
            <a:prstGeom prst="rect">
              <a:avLst/>
            </a:prstGeom>
          </p:spPr>
        </p:pic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482857" y="4691444"/>
              <a:ext cx="1169925" cy="116992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6609102" y="4697528"/>
            <a:ext cx="1171429" cy="1171429"/>
            <a:chOff x="16609102" y="4697528"/>
            <a:chExt cx="1171429" cy="1171429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6042503" y="4130929"/>
              <a:ext cx="2342857" cy="2342857"/>
            </a:xfrm>
            <a:prstGeom prst="rect">
              <a:avLst/>
            </a:prstGeom>
          </p:spPr>
        </p:pic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609102" y="4697528"/>
              <a:ext cx="1171429" cy="1171429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3867272" y="6118330"/>
            <a:ext cx="1185451" cy="1185451"/>
            <a:chOff x="13867272" y="6118330"/>
            <a:chExt cx="1185451" cy="1185451"/>
          </a:xfrm>
        </p:grpSpPr>
        <p:pic>
          <p:nvPicPr>
            <p:cNvPr id="156" name="Object 155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293890" y="5544949"/>
              <a:ext cx="2370901" cy="2370901"/>
            </a:xfrm>
            <a:prstGeom prst="rect">
              <a:avLst/>
            </a:prstGeom>
          </p:spPr>
        </p:pic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867272" y="6118330"/>
              <a:ext cx="1185451" cy="1185451"/>
            </a:xfrm>
            <a:prstGeom prst="rect">
              <a:avLst/>
            </a:prstGeom>
          </p:spPr>
        </p:pic>
      </p:grpSp>
      <p:pic>
        <p:nvPicPr>
          <p:cNvPr id="159" name="Object 158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884342" y="401149"/>
            <a:ext cx="6318478" cy="1817621"/>
          </a:xfrm>
          <a:prstGeom prst="rect">
            <a:avLst/>
          </a:prstGeom>
        </p:spPr>
      </p:pic>
      <p:pic>
        <p:nvPicPr>
          <p:cNvPr id="160" name="Object 159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5443655" y="233768"/>
            <a:ext cx="2254838" cy="1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1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29295" y="2898262"/>
            <a:ext cx="5717972" cy="5737882"/>
            <a:chOff x="10429295" y="2898262"/>
            <a:chExt cx="5717972" cy="57378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9295" y="2898262"/>
              <a:ext cx="5717972" cy="57378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0390" y="2904574"/>
            <a:ext cx="5170563" cy="5494372"/>
            <a:chOff x="2810390" y="2904574"/>
            <a:chExt cx="5170563" cy="54943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0390" y="2904574"/>
              <a:ext cx="5170563" cy="54943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67010" y="546685"/>
            <a:ext cx="1242583" cy="6666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4569209" y="3982732"/>
            <a:ext cx="9679634" cy="15982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65181" y="9884848"/>
            <a:ext cx="1534850" cy="2028340"/>
            <a:chOff x="13765181" y="9884848"/>
            <a:chExt cx="1534850" cy="20283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65181" y="9884848"/>
              <a:ext cx="1534850" cy="20283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97948" y="1141857"/>
            <a:ext cx="6339425" cy="521297"/>
            <a:chOff x="1797948" y="1141857"/>
            <a:chExt cx="6339425" cy="5212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7948" y="1141857"/>
              <a:ext cx="6339425" cy="5212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5152" y="401149"/>
            <a:ext cx="7540031" cy="181762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04343" y="4119155"/>
            <a:ext cx="4571363" cy="34676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91598" y="243292"/>
            <a:ext cx="2306247" cy="9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2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02778" y="2112517"/>
            <a:ext cx="5938374" cy="5196979"/>
            <a:chOff x="5602778" y="2112517"/>
            <a:chExt cx="5938374" cy="519697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602778" y="2112517"/>
              <a:ext cx="5938374" cy="3439056"/>
              <a:chOff x="5602778" y="2112517"/>
              <a:chExt cx="5938374" cy="343905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923418" y="2436765"/>
                <a:ext cx="5297093" cy="2790560"/>
                <a:chOff x="5923418" y="2436765"/>
                <a:chExt cx="5297093" cy="2790560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5923418" y="2436765"/>
                  <a:ext cx="5297093" cy="2790560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8042292" y="3313074"/>
                <a:ext cx="1059344" cy="1037944"/>
                <a:chOff x="8042292" y="3313074"/>
                <a:chExt cx="1059344" cy="1037944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042292" y="3313074"/>
                  <a:ext cx="1059344" cy="103794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5602778" y="2112517"/>
                <a:ext cx="5938374" cy="3439056"/>
                <a:chOff x="5602778" y="2112517"/>
                <a:chExt cx="5938374" cy="3439056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602778" y="2112517"/>
                  <a:ext cx="5938374" cy="34390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7810827" y="4403512"/>
              <a:ext cx="1264593" cy="2687599"/>
              <a:chOff x="7810827" y="4403512"/>
              <a:chExt cx="1264593" cy="268759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810827" y="4403512"/>
                <a:ext cx="1264593" cy="268759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65402" y="5545818"/>
              <a:ext cx="1723596" cy="1763678"/>
              <a:chOff x="7565402" y="5545818"/>
              <a:chExt cx="1723596" cy="176367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65402" y="5545818"/>
                <a:ext cx="1723596" cy="176367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8808" y="3113245"/>
              <a:ext cx="1816833" cy="145317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1646" y="3109347"/>
              <a:ext cx="1500370" cy="145249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4197" y="3201897"/>
              <a:ext cx="1792053" cy="13865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67010" y="546685"/>
            <a:ext cx="1242583" cy="6666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5400000">
            <a:off x="-4569209" y="3982732"/>
            <a:ext cx="9679634" cy="15982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452544" y="1671165"/>
            <a:ext cx="2406282" cy="379817"/>
            <a:chOff x="5452544" y="1671165"/>
            <a:chExt cx="2406282" cy="3798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">
              <a:off x="5452544" y="1671165"/>
              <a:ext cx="2406282" cy="37981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53166" y="1964458"/>
            <a:ext cx="2218627" cy="184301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275142" y="1313203"/>
            <a:ext cx="2857760" cy="101254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36360" y="5986886"/>
            <a:ext cx="2142122" cy="186206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16031" y="3415217"/>
            <a:ext cx="1215151" cy="94265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60000">
            <a:off x="11459077" y="3416454"/>
            <a:ext cx="1215151" cy="94265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08053" y="7397677"/>
            <a:ext cx="1693371" cy="143344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80438" y="1675450"/>
            <a:ext cx="2274397" cy="169063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28574" y="5719523"/>
            <a:ext cx="3610526" cy="5937984"/>
            <a:chOff x="11828574" y="5719523"/>
            <a:chExt cx="3610526" cy="5937984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009939" y="8288477"/>
              <a:ext cx="894292" cy="2567213"/>
              <a:chOff x="14009939" y="8288477"/>
              <a:chExt cx="894292" cy="256721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009939" y="8288477"/>
                <a:ext cx="894292" cy="256721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970466" y="5909258"/>
              <a:ext cx="2930734" cy="372854"/>
              <a:chOff x="11970466" y="5909258"/>
              <a:chExt cx="2930734" cy="37285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60000">
                <a:off x="11970466" y="5909258"/>
                <a:ext cx="2930734" cy="37285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875876" y="7016359"/>
              <a:ext cx="3051090" cy="2054351"/>
              <a:chOff x="11875876" y="7016359"/>
              <a:chExt cx="3051090" cy="205435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11875876" y="7016359"/>
                <a:ext cx="3051090" cy="205435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991980" y="9745104"/>
              <a:ext cx="1447121" cy="1912403"/>
              <a:chOff x="13991980" y="9745104"/>
              <a:chExt cx="1447121" cy="191240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991980" y="9745104"/>
                <a:ext cx="1447121" cy="1912403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17637" y="5495805"/>
              <a:ext cx="3915760" cy="1126827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1856501" y="6324006"/>
              <a:ext cx="3283344" cy="3439056"/>
              <a:chOff x="11856501" y="6324006"/>
              <a:chExt cx="3283344" cy="343905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1856501" y="6324006"/>
                <a:ext cx="3283344" cy="3439056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6159641" y="7178208"/>
            <a:ext cx="1592168" cy="616730"/>
            <a:chOff x="16159641" y="7178208"/>
            <a:chExt cx="1592168" cy="61673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60000">
              <a:off x="16159641" y="7178208"/>
              <a:ext cx="1592168" cy="6167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6143776" y="8330759"/>
            <a:ext cx="1592168" cy="524123"/>
            <a:chOff x="16143776" y="8330759"/>
            <a:chExt cx="1592168" cy="52412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60000">
              <a:off x="16143776" y="8330759"/>
              <a:ext cx="1592168" cy="52412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60000">
            <a:off x="10699473" y="7624661"/>
            <a:ext cx="1215151" cy="94265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60000">
            <a:off x="15053074" y="7132119"/>
            <a:ext cx="1215151" cy="94265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60000">
            <a:off x="15053074" y="8096500"/>
            <a:ext cx="1215151" cy="94265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820931" y="6910113"/>
            <a:ext cx="2327159" cy="1365378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744026" y="7982610"/>
            <a:ext cx="2448264" cy="133547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912234" y="930952"/>
            <a:ext cx="3537179" cy="521297"/>
            <a:chOff x="1912234" y="930952"/>
            <a:chExt cx="3537179" cy="52129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12234" y="930952"/>
              <a:ext cx="3537179" cy="52129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105228" y="3466661"/>
            <a:ext cx="1238811" cy="4207509"/>
            <a:chOff x="3105228" y="3466661"/>
            <a:chExt cx="1238811" cy="420750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3105228" y="4960892"/>
              <a:ext cx="1213864" cy="1213864"/>
              <a:chOff x="3105228" y="4960892"/>
              <a:chExt cx="1213864" cy="1213864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518104" y="4373767"/>
                <a:ext cx="2427729" cy="2427729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105228" y="4960892"/>
                <a:ext cx="1213864" cy="121386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3105228" y="3466661"/>
              <a:ext cx="1213864" cy="1213864"/>
              <a:chOff x="3105228" y="3466661"/>
              <a:chExt cx="1213864" cy="1213864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518104" y="2879537"/>
                <a:ext cx="2427729" cy="2427729"/>
              </a:xfrm>
              <a:prstGeom prst="rect">
                <a:avLst/>
              </a:prstGeom>
            </p:spPr>
          </p:pic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105228" y="3466661"/>
                <a:ext cx="1213864" cy="121386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3124991" y="6455122"/>
              <a:ext cx="1213864" cy="1213864"/>
              <a:chOff x="3124991" y="6455122"/>
              <a:chExt cx="1213864" cy="121386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2537867" y="5867998"/>
                <a:ext cx="2427729" cy="2427729"/>
              </a:xfrm>
              <a:prstGeom prst="rect">
                <a:avLst/>
              </a:prstGeom>
            </p:spPr>
          </p:pic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3124991" y="6455122"/>
                <a:ext cx="1213864" cy="1213864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2765043" y="3256948"/>
            <a:ext cx="1445505" cy="1454058"/>
            <a:chOff x="12765043" y="3256948"/>
            <a:chExt cx="1445505" cy="1454058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73379" y="2576010"/>
              <a:ext cx="2891010" cy="2908117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765043" y="3256948"/>
              <a:ext cx="1445505" cy="145405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083488" y="7696103"/>
            <a:ext cx="1445505" cy="1454058"/>
            <a:chOff x="9083488" y="7696103"/>
            <a:chExt cx="1445505" cy="1454058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391824" y="7015165"/>
              <a:ext cx="2891010" cy="2908117"/>
            </a:xfrm>
            <a:prstGeom prst="rect">
              <a:avLst/>
            </a:prstGeom>
          </p:spPr>
        </p:pic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083488" y="7696103"/>
              <a:ext cx="1445505" cy="1454058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735861" y="286189"/>
            <a:ext cx="4081619" cy="1817619"/>
          </a:xfrm>
          <a:prstGeom prst="rect">
            <a:avLst/>
          </a:prstGeom>
        </p:spPr>
      </p:pic>
      <p:pic>
        <p:nvPicPr>
          <p:cNvPr id="97" name="Object 9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 rot="5400000">
            <a:off x="12841797" y="5128757"/>
            <a:ext cx="1008412" cy="729479"/>
          </a:xfrm>
          <a:prstGeom prst="rect">
            <a:avLst/>
          </a:prstGeom>
        </p:spPr>
      </p:pic>
      <p:pic>
        <p:nvPicPr>
          <p:cNvPr id="98" name="Object 9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5423502" y="214721"/>
            <a:ext cx="2315295" cy="10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0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7010" y="546685"/>
            <a:ext cx="1242583" cy="666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4569209" y="3982732"/>
            <a:ext cx="9679634" cy="15982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12234" y="930952"/>
            <a:ext cx="3754036" cy="521297"/>
            <a:chOff x="1912234" y="930952"/>
            <a:chExt cx="3754036" cy="5212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2234" y="930952"/>
              <a:ext cx="3754036" cy="5212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08353" y="1727997"/>
            <a:ext cx="14750685" cy="7380007"/>
            <a:chOff x="2108353" y="1727997"/>
            <a:chExt cx="14750685" cy="73800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8353" y="1727997"/>
              <a:ext cx="14750685" cy="7380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09519" y="7500423"/>
            <a:ext cx="951688" cy="1607581"/>
            <a:chOff x="15509519" y="7500423"/>
            <a:chExt cx="951688" cy="16075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09519" y="7500423"/>
              <a:ext cx="951688" cy="16075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28543" y="233420"/>
            <a:ext cx="4472124" cy="174142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20960" y="214721"/>
            <a:ext cx="2322923" cy="10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0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7010" y="546685"/>
            <a:ext cx="1242583" cy="666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6176"/>
            <a:ext cx="955952" cy="10331890"/>
            <a:chOff x="0" y="-46176"/>
            <a:chExt cx="955952" cy="103318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6176"/>
              <a:ext cx="955952" cy="103318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4569209" y="3982732"/>
            <a:ext cx="9679634" cy="15982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9361" y="1830323"/>
            <a:ext cx="17205583" cy="21168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12234" y="930952"/>
            <a:ext cx="5504909" cy="521297"/>
            <a:chOff x="1912234" y="930952"/>
            <a:chExt cx="5504909" cy="5212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2234" y="930952"/>
              <a:ext cx="5504909" cy="5212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4869" y="3636486"/>
            <a:ext cx="9272398" cy="6234889"/>
            <a:chOff x="6874869" y="3636486"/>
            <a:chExt cx="9272398" cy="62348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2583" y="552955"/>
              <a:ext cx="18544797" cy="1246977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4869" y="3636486"/>
              <a:ext cx="9272398" cy="6234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19999" y="3598941"/>
            <a:ext cx="2111126" cy="6309977"/>
            <a:chOff x="3119999" y="3598941"/>
            <a:chExt cx="2111126" cy="63099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8885" y="478402"/>
              <a:ext cx="4222252" cy="1261995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9999" y="3598941"/>
              <a:ext cx="2111126" cy="63099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6452" y="202943"/>
            <a:ext cx="6107345" cy="18176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98065" y="5797761"/>
            <a:ext cx="2441598" cy="21522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00169" y="214721"/>
            <a:ext cx="2356723" cy="10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7010" y="546685"/>
            <a:ext cx="1242583" cy="666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6176"/>
            <a:ext cx="955952" cy="10331890"/>
            <a:chOff x="0" y="-46176"/>
            <a:chExt cx="955952" cy="103318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6176"/>
              <a:ext cx="955952" cy="103318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4569209" y="3982732"/>
            <a:ext cx="9679634" cy="15982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9361" y="1830323"/>
            <a:ext cx="17205583" cy="21168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12234" y="930952"/>
            <a:ext cx="5504909" cy="521297"/>
            <a:chOff x="1912234" y="930952"/>
            <a:chExt cx="5504909" cy="5212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2234" y="930952"/>
              <a:ext cx="5504909" cy="5212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61766" y="3471889"/>
            <a:ext cx="11180325" cy="6040329"/>
            <a:chOff x="4061766" y="3471889"/>
            <a:chExt cx="11180325" cy="60403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95541" y="484580"/>
              <a:ext cx="22360651" cy="1208065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1766" y="3471889"/>
              <a:ext cx="11180325" cy="60403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6452" y="202943"/>
            <a:ext cx="6107345" cy="181762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38893" y="214721"/>
            <a:ext cx="2307219" cy="103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67010" y="546685"/>
            <a:ext cx="1242583" cy="6666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6176"/>
            <a:ext cx="955952" cy="10331890"/>
            <a:chOff x="0" y="-46176"/>
            <a:chExt cx="955952" cy="103318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6176"/>
              <a:ext cx="955952" cy="103318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4569209" y="3982732"/>
            <a:ext cx="9679634" cy="15982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5514" y="1585114"/>
            <a:ext cx="16282190" cy="203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12234" y="930952"/>
            <a:ext cx="5053301" cy="521297"/>
            <a:chOff x="1912234" y="930952"/>
            <a:chExt cx="5053301" cy="5212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2234" y="930952"/>
              <a:ext cx="5053301" cy="5212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52469" y="3009900"/>
            <a:ext cx="11643567" cy="2590186"/>
            <a:chOff x="3321074" y="3200101"/>
            <a:chExt cx="11643567" cy="25901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00709" y="1984706"/>
              <a:ext cx="23287133" cy="5180372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1074" y="3200101"/>
              <a:ext cx="11643567" cy="25901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03885" y="221410"/>
            <a:ext cx="5584325" cy="17672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96036" y="214721"/>
            <a:ext cx="2321504" cy="1032923"/>
          </a:xfrm>
          <a:prstGeom prst="rect">
            <a:avLst/>
          </a:prstGeom>
        </p:spPr>
      </p:pic>
      <p:grpSp>
        <p:nvGrpSpPr>
          <p:cNvPr id="21" name="그룹 1006"/>
          <p:cNvGrpSpPr/>
          <p:nvPr/>
        </p:nvGrpSpPr>
        <p:grpSpPr>
          <a:xfrm>
            <a:off x="3771517" y="5905500"/>
            <a:ext cx="11624519" cy="3945071"/>
            <a:chOff x="3428203" y="5864740"/>
            <a:chExt cx="11624519" cy="3945071"/>
          </a:xfrm>
        </p:grpSpPr>
        <p:pic>
          <p:nvPicPr>
            <p:cNvPr id="24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362598" y="3913662"/>
              <a:ext cx="23249038" cy="7890142"/>
            </a:xfrm>
            <a:prstGeom prst="rect">
              <a:avLst/>
            </a:prstGeom>
          </p:spPr>
        </p:pic>
        <p:pic>
          <p:nvPicPr>
            <p:cNvPr id="27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8203" y="5864740"/>
              <a:ext cx="11624519" cy="3945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93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9774" y="3489029"/>
            <a:ext cx="12566167" cy="3769850"/>
            <a:chOff x="2859774" y="3489029"/>
            <a:chExt cx="12566167" cy="3769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-3177246" y="1850167"/>
              <a:ext cx="25132334" cy="75397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2859774" y="3489029"/>
              <a:ext cx="12566167" cy="3769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7791" y="2054816"/>
            <a:ext cx="2081031" cy="3041490"/>
            <a:chOff x="13527791" y="2054816"/>
            <a:chExt cx="2081031" cy="3041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7791" y="2054816"/>
              <a:ext cx="2081031" cy="30414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518380" y="3600088"/>
            <a:ext cx="15156323" cy="448533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2500767" y="1927336"/>
            <a:ext cx="5527041" cy="16037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25083" y="214721"/>
            <a:ext cx="2310552" cy="10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2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496957" y="1903203"/>
            <a:ext cx="5527041" cy="16901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381" y="2032379"/>
            <a:ext cx="16209524" cy="10309530"/>
            <a:chOff x="1127381" y="2032379"/>
            <a:chExt cx="16209524" cy="103095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02740" y="10511911"/>
              <a:ext cx="7806101" cy="1113290"/>
              <a:chOff x="5402740" y="10511911"/>
              <a:chExt cx="7806101" cy="111329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9689" y="9955266"/>
                <a:ext cx="15612202" cy="222658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02740" y="10511911"/>
                <a:ext cx="7806101" cy="11132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84003" y="2032379"/>
              <a:ext cx="13291981" cy="9005317"/>
              <a:chOff x="2584003" y="2032379"/>
              <a:chExt cx="13291981" cy="90053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061987" y="-2470279"/>
                <a:ext cx="26583962" cy="180106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84003" y="2032379"/>
                <a:ext cx="13291981" cy="90053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7381" y="9837147"/>
              <a:ext cx="16205511" cy="2500097"/>
              <a:chOff x="1127381" y="9837147"/>
              <a:chExt cx="16205511" cy="25000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6975375" y="8587099"/>
                <a:ext cx="32411022" cy="5000195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7381" y="9837147"/>
                <a:ext cx="16205511" cy="2500097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6516" y="9010576"/>
            <a:ext cx="4681714" cy="1616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11114" y="731731"/>
            <a:ext cx="13071231" cy="19602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99249" y="2228409"/>
            <a:ext cx="12823009" cy="7181879"/>
            <a:chOff x="2799249" y="2228409"/>
            <a:chExt cx="12823009" cy="71818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612256" y="-1362531"/>
              <a:ext cx="25646018" cy="1436375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99249" y="2228409"/>
              <a:ext cx="12823009" cy="71818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35407" y="214721"/>
            <a:ext cx="2289104" cy="10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500767" y="1927336"/>
            <a:ext cx="5527041" cy="16037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381" y="2032379"/>
            <a:ext cx="16209524" cy="10309530"/>
            <a:chOff x="1127381" y="2032379"/>
            <a:chExt cx="16209524" cy="103095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02740" y="10511911"/>
              <a:ext cx="7806101" cy="1113290"/>
              <a:chOff x="5402740" y="10511911"/>
              <a:chExt cx="7806101" cy="111329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9689" y="9955266"/>
                <a:ext cx="15612202" cy="222658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02740" y="10511911"/>
                <a:ext cx="7806101" cy="11132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84003" y="2032379"/>
              <a:ext cx="13291981" cy="9005317"/>
              <a:chOff x="2584003" y="2032379"/>
              <a:chExt cx="13291981" cy="90053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061987" y="-2470279"/>
                <a:ext cx="26583962" cy="180106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84003" y="2032379"/>
                <a:ext cx="13291981" cy="90053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7381" y="9837147"/>
              <a:ext cx="16205511" cy="2500097"/>
              <a:chOff x="1127381" y="9837147"/>
              <a:chExt cx="16205511" cy="25000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6975375" y="8587099"/>
                <a:ext cx="32411022" cy="5000195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7381" y="9837147"/>
                <a:ext cx="16205511" cy="2500097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6516" y="9010576"/>
            <a:ext cx="4681714" cy="1616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11114" y="731731"/>
            <a:ext cx="13071231" cy="19602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99249" y="2228409"/>
            <a:ext cx="12823009" cy="7181879"/>
            <a:chOff x="2799249" y="2228409"/>
            <a:chExt cx="12823009" cy="71818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612256" y="-1362531"/>
              <a:ext cx="25646018" cy="1436375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99249" y="2228409"/>
              <a:ext cx="12823009" cy="71818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99693" y="233768"/>
            <a:ext cx="2358152" cy="1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6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9774" y="3489029"/>
            <a:ext cx="12566167" cy="3769850"/>
            <a:chOff x="2859774" y="3489029"/>
            <a:chExt cx="12566167" cy="3769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-3177246" y="1850167"/>
              <a:ext cx="25132334" cy="75397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2859774" y="3489029"/>
              <a:ext cx="12566167" cy="3769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7791" y="2054816"/>
            <a:ext cx="2081031" cy="3041490"/>
            <a:chOff x="13527791" y="2054816"/>
            <a:chExt cx="2081031" cy="3041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7791" y="2054816"/>
              <a:ext cx="2081031" cy="30414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158505" y="3536481"/>
            <a:ext cx="15955427" cy="454421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1751317" y="1159073"/>
            <a:ext cx="4053081" cy="166519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41122" y="233768"/>
            <a:ext cx="2302647" cy="1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2500767" y="1927336"/>
            <a:ext cx="5527041" cy="16037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7381" y="2032379"/>
            <a:ext cx="16209524" cy="10309530"/>
            <a:chOff x="1127381" y="2032379"/>
            <a:chExt cx="16209524" cy="103095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402740" y="10511911"/>
              <a:ext cx="7806101" cy="1113290"/>
              <a:chOff x="5402740" y="10511911"/>
              <a:chExt cx="7806101" cy="111329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9689" y="9955266"/>
                <a:ext cx="15612202" cy="222658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402740" y="10511911"/>
                <a:ext cx="7806101" cy="11132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84003" y="2032379"/>
              <a:ext cx="13291981" cy="9005317"/>
              <a:chOff x="2584003" y="2032379"/>
              <a:chExt cx="13291981" cy="90053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4061987" y="-2470279"/>
                <a:ext cx="26583962" cy="18010634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84003" y="2032379"/>
                <a:ext cx="13291981" cy="90053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27381" y="9837147"/>
              <a:ext cx="16205511" cy="2500097"/>
              <a:chOff x="1127381" y="9837147"/>
              <a:chExt cx="16205511" cy="25000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6975375" y="8587099"/>
                <a:ext cx="32411022" cy="5000195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7381" y="9837147"/>
                <a:ext cx="16205511" cy="2500097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6516" y="9010576"/>
            <a:ext cx="4681714" cy="16169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67304" y="731733"/>
            <a:ext cx="13624717" cy="19602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99249" y="2228409"/>
            <a:ext cx="12823009" cy="7181879"/>
            <a:chOff x="2799249" y="2228409"/>
            <a:chExt cx="12823009" cy="71818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612256" y="-1362531"/>
              <a:ext cx="25646018" cy="1436375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99249" y="2228409"/>
              <a:ext cx="12823009" cy="71818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22074" y="233768"/>
            <a:ext cx="2333514" cy="1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110125" y="1879435"/>
            <a:ext cx="22476190" cy="14298386"/>
            <a:chOff x="-8110125" y="1879435"/>
            <a:chExt cx="22476190" cy="142983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8110125" y="1879435"/>
              <a:ext cx="22476190" cy="14298386"/>
              <a:chOff x="-8110125" y="1879435"/>
              <a:chExt cx="22476190" cy="14298386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-2181855" y="13637266"/>
                <a:ext cx="10824044" cy="1543703"/>
                <a:chOff x="-2181855" y="13637266"/>
                <a:chExt cx="10824044" cy="1543703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-7593877" y="12865415"/>
                  <a:ext cx="21648087" cy="3087405"/>
                </a:xfrm>
                <a:prstGeom prst="rect">
                  <a:avLst/>
                </a:prstGeom>
              </p:spPr>
            </p:pic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2181855" y="13637266"/>
                  <a:ext cx="10824044" cy="1543703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-6090353" y="1879435"/>
                <a:ext cx="18430838" cy="12486893"/>
                <a:chOff x="-6090353" y="1879435"/>
                <a:chExt cx="18430838" cy="12486893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-15305772" y="-4364012"/>
                  <a:ext cx="36861677" cy="24973786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6090353" y="1879435"/>
                  <a:ext cx="18430838" cy="1248689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-8110125" y="12701631"/>
                <a:ext cx="22470778" cy="3466668"/>
                <a:chOff x="-8110125" y="12701631"/>
                <a:chExt cx="22470778" cy="346666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-19345514" y="10968296"/>
                  <a:ext cx="44941556" cy="6933337"/>
                </a:xfrm>
                <a:prstGeom prst="rect">
                  <a:avLst/>
                </a:prstGeom>
              </p:spPr>
            </p:pic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-8110125" y="12701631"/>
                  <a:ext cx="22470778" cy="346666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-5791891" y="2151252"/>
              <a:ext cx="17780555" cy="9958490"/>
              <a:chOff x="-5791891" y="2151252"/>
              <a:chExt cx="17780555" cy="99584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14682168" y="-2827993"/>
                <a:ext cx="35561110" cy="19916979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5791891" y="2151252"/>
                <a:ext cx="17780555" cy="9958490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82516" y="1975062"/>
            <a:ext cx="5489880" cy="53712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-46176"/>
            <a:ext cx="955952" cy="10331890"/>
            <a:chOff x="0" y="-46176"/>
            <a:chExt cx="955952" cy="103318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-46176"/>
              <a:ext cx="955952" cy="103318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77220" y="2716275"/>
            <a:ext cx="10838096" cy="5009675"/>
            <a:chOff x="2077220" y="2716275"/>
            <a:chExt cx="10838096" cy="50096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77220" y="2716275"/>
              <a:ext cx="10838096" cy="500967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-2500767" y="1927336"/>
            <a:ext cx="5527041" cy="160378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7871" y="9049363"/>
            <a:ext cx="5315557" cy="18085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70007" y="243292"/>
            <a:ext cx="2384952" cy="9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110125" y="1879435"/>
            <a:ext cx="22476190" cy="14298386"/>
            <a:chOff x="-8110125" y="1879435"/>
            <a:chExt cx="22476190" cy="142983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2181855" y="13637266"/>
              <a:ext cx="10824044" cy="1543703"/>
              <a:chOff x="-2181855" y="13637266"/>
              <a:chExt cx="10824044" cy="15437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7593877" y="12865415"/>
                <a:ext cx="21648087" cy="3087405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181855" y="13637266"/>
                <a:ext cx="10824044" cy="154370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6090353" y="1879435"/>
              <a:ext cx="18430838" cy="12486893"/>
              <a:chOff x="-6090353" y="1879435"/>
              <a:chExt cx="18430838" cy="1248689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5305772" y="-4364012"/>
                <a:ext cx="36861677" cy="24973786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6090353" y="1879435"/>
                <a:ext cx="18430838" cy="1248689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8110125" y="12701631"/>
              <a:ext cx="22470778" cy="3466668"/>
              <a:chOff x="-8110125" y="12701631"/>
              <a:chExt cx="22470778" cy="346666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9345514" y="10968296"/>
                <a:ext cx="44941556" cy="6933337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8110125" y="12701631"/>
                <a:ext cx="22470778" cy="346666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5791891" y="2151252"/>
            <a:ext cx="17780555" cy="9958490"/>
            <a:chOff x="-5791891" y="2151252"/>
            <a:chExt cx="17780555" cy="99584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4682168" y="-2827993"/>
              <a:ext cx="35561110" cy="1991697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5791891" y="2151252"/>
              <a:ext cx="17780555" cy="995849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82516" y="1975062"/>
            <a:ext cx="5489880" cy="53712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-46176"/>
            <a:ext cx="955952" cy="10331890"/>
            <a:chOff x="0" y="-46176"/>
            <a:chExt cx="955952" cy="103318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-46176"/>
              <a:ext cx="955952" cy="103318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77220" y="2716275"/>
            <a:ext cx="10838096" cy="5009675"/>
            <a:chOff x="2077220" y="2716275"/>
            <a:chExt cx="10838096" cy="50096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77220" y="2716275"/>
              <a:ext cx="10838096" cy="500967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-2500767" y="1927336"/>
            <a:ext cx="5527041" cy="16037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7871" y="9049363"/>
            <a:ext cx="5315557" cy="18085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401912" y="214721"/>
            <a:ext cx="2394000" cy="10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73208" y="2044610"/>
            <a:ext cx="20342857" cy="12937022"/>
            <a:chOff x="-673208" y="2044610"/>
            <a:chExt cx="20342857" cy="1293702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73208" y="2044610"/>
              <a:ext cx="20342857" cy="12937022"/>
              <a:chOff x="-673208" y="2044610"/>
              <a:chExt cx="20342857" cy="1293702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4691918" y="12685532"/>
                <a:ext cx="9795837" cy="1397062"/>
                <a:chOff x="4691918" y="12685532"/>
                <a:chExt cx="9795837" cy="1397062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-206000" y="11987001"/>
                  <a:ext cx="19591675" cy="2794124"/>
                </a:xfrm>
                <a:prstGeom prst="rect">
                  <a:avLst/>
                </a:prstGeom>
              </p:spPr>
            </p:pic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4691918" y="12685532"/>
                  <a:ext cx="9795837" cy="1397062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54700" y="2044610"/>
                <a:ext cx="16680041" cy="11300728"/>
                <a:chOff x="1154700" y="2044610"/>
                <a:chExt cx="16680041" cy="11300728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-7185320" y="-3605754"/>
                  <a:ext cx="33360082" cy="22601456"/>
                </a:xfrm>
                <a:prstGeom prst="rect">
                  <a:avLst/>
                </a:prstGeom>
              </p:spPr>
            </p:pic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54700" y="2044610"/>
                  <a:ext cx="16680041" cy="11300728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-673208" y="11838775"/>
                <a:ext cx="20336216" cy="3137360"/>
                <a:chOff x="-673208" y="11838775"/>
                <a:chExt cx="20336216" cy="3137360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-10841316" y="10270095"/>
                  <a:ext cx="40672431" cy="6274720"/>
                </a:xfrm>
                <a:prstGeom prst="rect">
                  <a:avLst/>
                </a:prstGeom>
              </p:spPr>
            </p:pic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-673208" y="11838775"/>
                  <a:ext cx="20336216" cy="313736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4378" y="10807680"/>
              <a:ext cx="5911622" cy="202614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424811" y="2290607"/>
              <a:ext cx="16091530" cy="9012505"/>
              <a:chOff x="1424811" y="2290607"/>
              <a:chExt cx="16091530" cy="901250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6620954" y="-2215646"/>
                <a:ext cx="32183060" cy="18025009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24811" y="2290607"/>
                <a:ext cx="16091530" cy="901250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0" y="-46176"/>
            <a:ext cx="955952" cy="10331890"/>
            <a:chOff x="0" y="-46176"/>
            <a:chExt cx="955952" cy="103318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-46176"/>
              <a:ext cx="955952" cy="103318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671714" y="750780"/>
            <a:ext cx="12991526" cy="191076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5400000">
            <a:off x="-2500767" y="1927336"/>
            <a:ext cx="5527041" cy="160378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99379" y="214721"/>
            <a:ext cx="2401600" cy="10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61576" y="3606277"/>
            <a:ext cx="12566167" cy="3769850"/>
            <a:chOff x="2661576" y="3606277"/>
            <a:chExt cx="12566167" cy="3769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-3375444" y="1967416"/>
              <a:ext cx="25132334" cy="75397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2661576" y="3606277"/>
              <a:ext cx="12566167" cy="3769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7791" y="2054816"/>
            <a:ext cx="2081031" cy="3041490"/>
            <a:chOff x="13527791" y="2054816"/>
            <a:chExt cx="2081031" cy="3041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7791" y="2054816"/>
              <a:ext cx="2081031" cy="30414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1320271" y="3563381"/>
            <a:ext cx="14760370" cy="43012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2386156" y="1788815"/>
            <a:ext cx="5307530" cy="16165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78579" y="214721"/>
            <a:ext cx="2435428" cy="10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5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10752" y="1715996"/>
            <a:ext cx="1550782" cy="1732504"/>
            <a:chOff x="13110752" y="1715996"/>
            <a:chExt cx="1550782" cy="17325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110752" y="1715996"/>
              <a:ext cx="1550782" cy="1732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5209" y="4139552"/>
            <a:ext cx="1452475" cy="1657179"/>
            <a:chOff x="9245209" y="4139552"/>
            <a:chExt cx="1452475" cy="1657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9245209" y="4139552"/>
              <a:ext cx="1452475" cy="16571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-2386156" y="1788815"/>
            <a:ext cx="5307530" cy="1616521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6788058" y="6263870"/>
            <a:ext cx="6548219" cy="4150012"/>
            <a:chOff x="6788058" y="6263870"/>
            <a:chExt cx="6548219" cy="41500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8058" y="7447939"/>
              <a:ext cx="6548219" cy="2965943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8720267" y="6263870"/>
              <a:ext cx="2495018" cy="1898941"/>
              <a:chOff x="8720267" y="6263870"/>
              <a:chExt cx="2495018" cy="1898941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9371599" y="6497025"/>
                <a:ext cx="898283" cy="889727"/>
                <a:chOff x="9371599" y="6497025"/>
                <a:chExt cx="898283" cy="889727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9371599" y="6497025"/>
                  <a:ext cx="898283" cy="889727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20267" y="6263870"/>
                <a:ext cx="2495018" cy="189894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238485" y="1022027"/>
            <a:ext cx="6266228" cy="1887161"/>
            <a:chOff x="6238485" y="1022027"/>
            <a:chExt cx="6266228" cy="18871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8485" y="1022027"/>
              <a:ext cx="6266228" cy="1887161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12438231" y="3556828"/>
            <a:ext cx="5763971" cy="3907444"/>
            <a:chOff x="12438231" y="3556828"/>
            <a:chExt cx="5763971" cy="39074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38231" y="4498329"/>
              <a:ext cx="5763971" cy="2965943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4118328" y="3556828"/>
              <a:ext cx="2530941" cy="1937037"/>
              <a:chOff x="14118328" y="3556828"/>
              <a:chExt cx="2530941" cy="193703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4807031" y="3789983"/>
                <a:ext cx="898283" cy="889727"/>
                <a:chOff x="14807031" y="3789983"/>
                <a:chExt cx="898283" cy="889727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4807031" y="3789983"/>
                  <a:ext cx="898283" cy="889727"/>
                </a:xfrm>
                <a:prstGeom prst="rect">
                  <a:avLst/>
                </a:prstGeom>
              </p:spPr>
            </p:pic>
          </p:grpSp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118328" y="3556828"/>
                <a:ext cx="2530941" cy="1937037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81107" y="-387681"/>
            <a:ext cx="7718963" cy="51750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237249" y="1588348"/>
            <a:ext cx="1550782" cy="1732504"/>
            <a:chOff x="4358277" y="1566837"/>
            <a:chExt cx="1550782" cy="17325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4358277" y="1566837"/>
              <a:ext cx="1550782" cy="173250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17312" y="214721"/>
            <a:ext cx="2385895" cy="1042447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87283" y="3361563"/>
            <a:ext cx="8263676" cy="4116929"/>
            <a:chOff x="287283" y="3361563"/>
            <a:chExt cx="8263676" cy="41169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7283" y="4505683"/>
              <a:ext cx="8263676" cy="2972809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3329416" y="3361563"/>
              <a:ext cx="2551343" cy="1870372"/>
              <a:chOff x="3329416" y="3361563"/>
              <a:chExt cx="2551343" cy="187037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034443" y="3585198"/>
                <a:ext cx="898283" cy="889727"/>
                <a:chOff x="4034443" y="3585198"/>
                <a:chExt cx="898283" cy="889727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034443" y="3585198"/>
                  <a:ext cx="898283" cy="889727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329416" y="3361563"/>
                <a:ext cx="2551343" cy="18703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800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10752" y="1715996"/>
            <a:ext cx="1550782" cy="1732504"/>
            <a:chOff x="13110752" y="1715996"/>
            <a:chExt cx="1550782" cy="17325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3110752" y="1715996"/>
              <a:ext cx="1550782" cy="1732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5209" y="4139552"/>
            <a:ext cx="1452475" cy="1657179"/>
            <a:chOff x="9245209" y="4139552"/>
            <a:chExt cx="1452475" cy="16571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9245209" y="4139552"/>
              <a:ext cx="1452475" cy="16571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75673" y="1613679"/>
            <a:ext cx="1550782" cy="1732504"/>
            <a:chOff x="4358277" y="1566837"/>
            <a:chExt cx="1550782" cy="17325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4358277" y="1566837"/>
              <a:ext cx="1550782" cy="173250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-2386156" y="1788815"/>
            <a:ext cx="5307530" cy="161652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6505550" y="6263870"/>
            <a:ext cx="7254008" cy="3255335"/>
            <a:chOff x="6505550" y="6263870"/>
            <a:chExt cx="7254008" cy="32553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05550" y="7524131"/>
              <a:ext cx="7254008" cy="1995074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8720267" y="6263870"/>
              <a:ext cx="2495018" cy="1898941"/>
              <a:chOff x="8720267" y="6263870"/>
              <a:chExt cx="2495018" cy="189894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9371599" y="6497025"/>
                <a:ext cx="898283" cy="889727"/>
                <a:chOff x="9371599" y="6497025"/>
                <a:chExt cx="898283" cy="88972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371599" y="6497025"/>
                  <a:ext cx="898283" cy="889727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20267" y="6263870"/>
                <a:ext cx="2495018" cy="1898941"/>
              </a:xfrm>
              <a:prstGeom prst="rect">
                <a:avLst/>
              </a:prstGeom>
            </p:spPr>
          </p:pic>
        </p:grpSp>
      </p:grpSp>
      <p:grpSp>
        <p:nvGrpSpPr>
          <p:cNvPr id="11" name="그룹 10"/>
          <p:cNvGrpSpPr/>
          <p:nvPr/>
        </p:nvGrpSpPr>
        <p:grpSpPr>
          <a:xfrm>
            <a:off x="12935941" y="3556828"/>
            <a:ext cx="4834017" cy="4263207"/>
            <a:chOff x="12935941" y="3556828"/>
            <a:chExt cx="4834017" cy="42632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35941" y="4859246"/>
              <a:ext cx="4834017" cy="2960789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14118328" y="3556828"/>
              <a:ext cx="2530941" cy="1937037"/>
              <a:chOff x="14118328" y="3556828"/>
              <a:chExt cx="2530941" cy="1937037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4807031" y="3789983"/>
                <a:ext cx="898283" cy="889727"/>
                <a:chOff x="14807031" y="3789983"/>
                <a:chExt cx="898283" cy="889727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807031" y="3789983"/>
                  <a:ext cx="898283" cy="889727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118328" y="3556828"/>
                <a:ext cx="2530941" cy="1937037"/>
              </a:xfrm>
              <a:prstGeom prst="rect">
                <a:avLst/>
              </a:prstGeom>
            </p:spPr>
          </p:pic>
        </p:grpSp>
      </p:grpSp>
      <p:grpSp>
        <p:nvGrpSpPr>
          <p:cNvPr id="4" name="그룹 3"/>
          <p:cNvGrpSpPr/>
          <p:nvPr/>
        </p:nvGrpSpPr>
        <p:grpSpPr>
          <a:xfrm>
            <a:off x="670581" y="3361563"/>
            <a:ext cx="7869067" cy="4116932"/>
            <a:chOff x="670581" y="3361563"/>
            <a:chExt cx="7869067" cy="4116932"/>
          </a:xfrm>
        </p:grpSpPr>
        <p:grpSp>
          <p:nvGrpSpPr>
            <p:cNvPr id="2" name="그룹 1"/>
            <p:cNvGrpSpPr/>
            <p:nvPr/>
          </p:nvGrpSpPr>
          <p:grpSpPr>
            <a:xfrm>
              <a:off x="3329416" y="3361563"/>
              <a:ext cx="2551343" cy="1870372"/>
              <a:chOff x="3329416" y="3361563"/>
              <a:chExt cx="2551343" cy="1870372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4034443" y="3585198"/>
                <a:ext cx="898283" cy="889727"/>
                <a:chOff x="4034443" y="3585198"/>
                <a:chExt cx="898283" cy="889727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034443" y="3585198"/>
                  <a:ext cx="898283" cy="889727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329416" y="3361563"/>
                <a:ext cx="2551343" cy="1870372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0581" y="4505686"/>
              <a:ext cx="7869067" cy="29728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38485" y="1022027"/>
            <a:ext cx="6266228" cy="1887161"/>
            <a:chOff x="6238485" y="1022027"/>
            <a:chExt cx="6266228" cy="188716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38485" y="1022027"/>
              <a:ext cx="6266228" cy="188716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72150" y="-576167"/>
            <a:ext cx="7528125" cy="556912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74455" y="214721"/>
            <a:ext cx="2400181" cy="10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8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61576" y="3606277"/>
            <a:ext cx="12566167" cy="3769850"/>
            <a:chOff x="2661576" y="3606277"/>
            <a:chExt cx="12566167" cy="3769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-3375444" y="1967416"/>
              <a:ext cx="25132334" cy="75397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2661576" y="3606277"/>
              <a:ext cx="12566167" cy="3769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7791" y="2054816"/>
            <a:ext cx="2081031" cy="3041490"/>
            <a:chOff x="13527791" y="2054816"/>
            <a:chExt cx="2081031" cy="3041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7791" y="2054816"/>
              <a:ext cx="2081031" cy="30414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470298" y="3631556"/>
            <a:ext cx="15346799" cy="440914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3176895" y="2539333"/>
            <a:ext cx="6804378" cy="16777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03502" y="214721"/>
            <a:ext cx="2389228" cy="10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203483" y="7102165"/>
            <a:ext cx="1550782" cy="1732504"/>
            <a:chOff x="13203483" y="7102165"/>
            <a:chExt cx="1550782" cy="17325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3203483" y="7102165"/>
              <a:ext cx="1550782" cy="17325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5209" y="4577359"/>
            <a:ext cx="1452475" cy="1657179"/>
            <a:chOff x="9245209" y="4577359"/>
            <a:chExt cx="1452475" cy="16571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245209" y="4577359"/>
              <a:ext cx="1452475" cy="16571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74445" y="7102165"/>
            <a:ext cx="1550782" cy="1732504"/>
            <a:chOff x="4574445" y="7102165"/>
            <a:chExt cx="1550782" cy="17325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574445" y="7102165"/>
              <a:ext cx="1550782" cy="1732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55485" y="7535883"/>
            <a:ext cx="6197739" cy="1568003"/>
            <a:chOff x="6555485" y="7535883"/>
            <a:chExt cx="6197739" cy="15680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5485" y="7535883"/>
              <a:ext cx="6197739" cy="1568003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5879132" y="437329"/>
            <a:ext cx="7573139" cy="4123390"/>
            <a:chOff x="5879132" y="437329"/>
            <a:chExt cx="7573139" cy="41233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9132" y="1529846"/>
              <a:ext cx="7573139" cy="3030873"/>
            </a:xfrm>
            <a:prstGeom prst="rect">
              <a:avLst/>
            </a:prstGeom>
          </p:spPr>
        </p:pic>
        <p:grpSp>
          <p:nvGrpSpPr>
            <p:cNvPr id="6" name="그룹 5"/>
            <p:cNvGrpSpPr/>
            <p:nvPr/>
          </p:nvGrpSpPr>
          <p:grpSpPr>
            <a:xfrm>
              <a:off x="8331634" y="437329"/>
              <a:ext cx="2495018" cy="1898941"/>
              <a:chOff x="8331634" y="437329"/>
              <a:chExt cx="2495018" cy="189894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8982966" y="670483"/>
                <a:ext cx="898283" cy="889727"/>
                <a:chOff x="8982966" y="670483"/>
                <a:chExt cx="898283" cy="88972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982966" y="670483"/>
                  <a:ext cx="898283" cy="889727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31634" y="437329"/>
                <a:ext cx="2495018" cy="1898941"/>
              </a:xfrm>
              <a:prstGeom prst="rect">
                <a:avLst/>
              </a:prstGeom>
            </p:spPr>
          </p:pic>
        </p:grpSp>
      </p:grpSp>
      <p:grpSp>
        <p:nvGrpSpPr>
          <p:cNvPr id="11" name="그룹 10"/>
          <p:cNvGrpSpPr/>
          <p:nvPr/>
        </p:nvGrpSpPr>
        <p:grpSpPr>
          <a:xfrm>
            <a:off x="11236494" y="3167267"/>
            <a:ext cx="7482130" cy="4277709"/>
            <a:chOff x="11236494" y="3167267"/>
            <a:chExt cx="7482130" cy="42777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36494" y="4414103"/>
              <a:ext cx="7482130" cy="3030873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13727865" y="3167267"/>
              <a:ext cx="2530941" cy="1937037"/>
              <a:chOff x="13727865" y="3167267"/>
              <a:chExt cx="2530941" cy="193703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4416568" y="3400422"/>
                <a:ext cx="898283" cy="889727"/>
                <a:chOff x="14416568" y="3400422"/>
                <a:chExt cx="898283" cy="889727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416568" y="3400422"/>
                  <a:ext cx="898283" cy="889727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727865" y="3167267"/>
                <a:ext cx="2530941" cy="1937037"/>
              </a:xfrm>
              <a:prstGeom prst="rect">
                <a:avLst/>
              </a:prstGeom>
            </p:spPr>
          </p:pic>
        </p:grpSp>
      </p:grpSp>
      <p:grpSp>
        <p:nvGrpSpPr>
          <p:cNvPr id="4" name="그룹 3"/>
          <p:cNvGrpSpPr/>
          <p:nvPr/>
        </p:nvGrpSpPr>
        <p:grpSpPr>
          <a:xfrm>
            <a:off x="-87783" y="3361563"/>
            <a:ext cx="8667379" cy="4104910"/>
            <a:chOff x="-87783" y="3361563"/>
            <a:chExt cx="8667379" cy="4104910"/>
          </a:xfrm>
        </p:grpSpPr>
        <p:grpSp>
          <p:nvGrpSpPr>
            <p:cNvPr id="2" name="그룹 1"/>
            <p:cNvGrpSpPr/>
            <p:nvPr/>
          </p:nvGrpSpPr>
          <p:grpSpPr>
            <a:xfrm>
              <a:off x="3329416" y="3361563"/>
              <a:ext cx="2551343" cy="1870372"/>
              <a:chOff x="3329416" y="3361563"/>
              <a:chExt cx="2551343" cy="1870372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4034443" y="3585198"/>
                <a:ext cx="898283" cy="889727"/>
                <a:chOff x="4034443" y="3585198"/>
                <a:chExt cx="898283" cy="889727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4034443" y="3585198"/>
                  <a:ext cx="898283" cy="889727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329416" y="3361563"/>
                <a:ext cx="2551343" cy="187037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87783" y="4505684"/>
              <a:ext cx="8667379" cy="29607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5400000">
            <a:off x="-3176895" y="2539333"/>
            <a:ext cx="6804378" cy="167774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413817" y="214721"/>
            <a:ext cx="2367809" cy="10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4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61576" y="3606277"/>
            <a:ext cx="12566167" cy="3769850"/>
            <a:chOff x="2661576" y="3606277"/>
            <a:chExt cx="12566167" cy="3769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-3375444" y="1967416"/>
              <a:ext cx="25132334" cy="75397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2661576" y="3606277"/>
              <a:ext cx="12566167" cy="3769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7791" y="2054816"/>
            <a:ext cx="2081031" cy="3041490"/>
            <a:chOff x="13527791" y="2054816"/>
            <a:chExt cx="2081031" cy="3041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7791" y="2054816"/>
              <a:ext cx="2081031" cy="30414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1325538" y="3491348"/>
            <a:ext cx="14680856" cy="45139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2701676" y="2115199"/>
            <a:ext cx="5944567" cy="15982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78102" y="233768"/>
            <a:ext cx="2436857" cy="1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0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또박또박 최종 발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5310" y="321327"/>
            <a:ext cx="6676691" cy="3330113"/>
            <a:chOff x="1855310" y="321327"/>
            <a:chExt cx="6676691" cy="33301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5310" y="321327"/>
              <a:ext cx="6676691" cy="33301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42353" y="930952"/>
            <a:ext cx="1328923" cy="21429"/>
            <a:chOff x="16642353" y="930952"/>
            <a:chExt cx="1328923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2353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1382" y="0"/>
            <a:ext cx="648327" cy="642654"/>
            <a:chOff x="1581382" y="0"/>
            <a:chExt cx="648327" cy="6426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1382" y="0"/>
              <a:ext cx="648327" cy="6426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9487" y="1136553"/>
            <a:ext cx="3995425" cy="238653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91785" y="404774"/>
            <a:ext cx="2489651" cy="11496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96705" y="544228"/>
            <a:ext cx="1256126" cy="6677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2701676" y="2115199"/>
            <a:ext cx="5944567" cy="15982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73229" y="874351"/>
            <a:ext cx="1696093" cy="2150454"/>
            <a:chOff x="2573229" y="874351"/>
            <a:chExt cx="1696093" cy="21504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73229" y="874351"/>
              <a:ext cx="1696093" cy="21504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01451" y="3651440"/>
            <a:ext cx="6676691" cy="3330113"/>
            <a:chOff x="1901451" y="3651440"/>
            <a:chExt cx="6676691" cy="333011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1451" y="3651440"/>
              <a:ext cx="6676691" cy="333011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18353" y="4555144"/>
            <a:ext cx="3813253" cy="232387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55310" y="6981553"/>
            <a:ext cx="6676691" cy="3330113"/>
            <a:chOff x="1855310" y="6981553"/>
            <a:chExt cx="6676691" cy="33301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5310" y="6981553"/>
              <a:ext cx="6676691" cy="333011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18353" y="7786210"/>
            <a:ext cx="3444425" cy="26286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388127" y="7701430"/>
            <a:ext cx="1863421" cy="169666"/>
            <a:chOff x="6388127" y="7701430"/>
            <a:chExt cx="1863421" cy="1696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88127" y="7701430"/>
              <a:ext cx="1863421" cy="16966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42575" y="7044909"/>
            <a:ext cx="1948375" cy="120041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02984" y="7523000"/>
            <a:ext cx="1858267" cy="4418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05929" y="321327"/>
            <a:ext cx="6676691" cy="3330113"/>
            <a:chOff x="8805929" y="321327"/>
            <a:chExt cx="6676691" cy="33301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5929" y="321327"/>
              <a:ext cx="6676691" cy="333011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33959" y="1167890"/>
            <a:ext cx="3931539" cy="23238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20106" y="1017857"/>
            <a:ext cx="1863421" cy="169666"/>
            <a:chOff x="13220106" y="1017857"/>
            <a:chExt cx="1863421" cy="16966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20106" y="1017857"/>
              <a:ext cx="1863421" cy="16966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12280" y="384678"/>
            <a:ext cx="2543814" cy="12004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82619" y="865495"/>
            <a:ext cx="1891133" cy="44184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852070" y="3651440"/>
            <a:ext cx="6676691" cy="3330113"/>
            <a:chOff x="8852070" y="3651440"/>
            <a:chExt cx="6676691" cy="333011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2070" y="3651440"/>
              <a:ext cx="6676691" cy="333011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644661" y="4659506"/>
            <a:ext cx="3528234" cy="171149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458943" y="7518039"/>
            <a:ext cx="2079899" cy="2257142"/>
            <a:chOff x="2458943" y="7518039"/>
            <a:chExt cx="2079899" cy="225714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58943" y="7518039"/>
              <a:ext cx="2079899" cy="225714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84661" y="3714794"/>
            <a:ext cx="2488365" cy="120993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85621" y="4355448"/>
            <a:ext cx="1696093" cy="2150454"/>
            <a:chOff x="9585621" y="4355448"/>
            <a:chExt cx="1696093" cy="215045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5621" y="4355448"/>
              <a:ext cx="1696093" cy="21504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805929" y="6981553"/>
            <a:ext cx="6676691" cy="3330113"/>
            <a:chOff x="8805929" y="6981553"/>
            <a:chExt cx="6676691" cy="333011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5929" y="6981553"/>
              <a:ext cx="6676691" cy="333011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44651" y="7847163"/>
            <a:ext cx="3671834" cy="232387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220106" y="7616015"/>
            <a:ext cx="1863421" cy="170248"/>
            <a:chOff x="13220106" y="7616015"/>
            <a:chExt cx="1863421" cy="17024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20106" y="7616015"/>
              <a:ext cx="1863421" cy="17024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22071" y="7044909"/>
            <a:ext cx="2504918" cy="120041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79143" y="7501034"/>
            <a:ext cx="1858267" cy="44184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499907" y="751198"/>
            <a:ext cx="1784656" cy="2470370"/>
            <a:chOff x="9499907" y="751198"/>
            <a:chExt cx="1784656" cy="247037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99907" y="751198"/>
              <a:ext cx="1784656" cy="247037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287011" y="7004656"/>
            <a:ext cx="2549421" cy="2751478"/>
            <a:chOff x="9287011" y="7004656"/>
            <a:chExt cx="2549421" cy="275147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87011" y="7004656"/>
              <a:ext cx="2549421" cy="275147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322851" y="4407634"/>
            <a:ext cx="2286987" cy="2098268"/>
            <a:chOff x="2322851" y="4407634"/>
            <a:chExt cx="2286987" cy="209826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22851" y="4407634"/>
              <a:ext cx="2286987" cy="209826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227584" y="975236"/>
            <a:ext cx="1863421" cy="169666"/>
            <a:chOff x="6227584" y="975236"/>
            <a:chExt cx="1863421" cy="16966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27584" y="975236"/>
              <a:ext cx="1863421" cy="16966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111436" y="827400"/>
            <a:ext cx="1990276" cy="44184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289146" y="4343543"/>
            <a:ext cx="1863421" cy="169666"/>
            <a:chOff x="13289146" y="4343543"/>
            <a:chExt cx="1863421" cy="16966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289146" y="4343543"/>
              <a:ext cx="1863421" cy="169666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143086" y="4189967"/>
            <a:ext cx="2045895" cy="441848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269594" y="3714794"/>
            <a:ext cx="2496195" cy="120041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138354" y="7404346"/>
            <a:ext cx="2576059" cy="2484528"/>
            <a:chOff x="2138354" y="7404346"/>
            <a:chExt cx="2576059" cy="2484528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3180000">
              <a:off x="2138354" y="7404346"/>
              <a:ext cx="2576059" cy="248452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228028" y="4185455"/>
            <a:ext cx="2576059" cy="2484528"/>
            <a:chOff x="9228028" y="4185455"/>
            <a:chExt cx="2576059" cy="2484528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3180000">
              <a:off x="9228028" y="4185455"/>
              <a:ext cx="2576059" cy="248452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057384" y="855342"/>
            <a:ext cx="2576059" cy="2484528"/>
            <a:chOff x="9057384" y="855342"/>
            <a:chExt cx="2576059" cy="248452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3180000">
              <a:off x="9057384" y="855342"/>
              <a:ext cx="2576059" cy="2484528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9285171" y="7404346"/>
            <a:ext cx="2576059" cy="2484528"/>
            <a:chOff x="9285171" y="7404346"/>
            <a:chExt cx="2576059" cy="248452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3180000">
              <a:off x="9285171" y="7404346"/>
              <a:ext cx="2576059" cy="248452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184495" y="4204503"/>
            <a:ext cx="2576059" cy="2484528"/>
            <a:chOff x="2184495" y="4204503"/>
            <a:chExt cx="2576059" cy="248452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3180000">
              <a:off x="2184495" y="4204503"/>
              <a:ext cx="2576059" cy="2484528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138354" y="744119"/>
            <a:ext cx="2576059" cy="2484528"/>
            <a:chOff x="2138354" y="744119"/>
            <a:chExt cx="2576059" cy="2484528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3180000">
              <a:off x="2138354" y="744119"/>
              <a:ext cx="2576059" cy="2484528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407174" y="4322091"/>
            <a:ext cx="1863421" cy="169666"/>
            <a:chOff x="6407174" y="4322091"/>
            <a:chExt cx="1863421" cy="16966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07174" y="4322091"/>
              <a:ext cx="1863421" cy="169666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266927" y="4189967"/>
            <a:ext cx="2045895" cy="441848"/>
          </a:xfrm>
          <a:prstGeom prst="rect">
            <a:avLst/>
          </a:prstGeom>
        </p:spPr>
      </p:pic>
      <p:pic>
        <p:nvPicPr>
          <p:cNvPr id="103" name="Object 10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062045" y="230869"/>
            <a:ext cx="2316257" cy="10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5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61576" y="3606277"/>
            <a:ext cx="12566167" cy="3769850"/>
            <a:chOff x="2661576" y="3606277"/>
            <a:chExt cx="12566167" cy="3769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-3375444" y="1967416"/>
              <a:ext cx="25132334" cy="75397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2661576" y="3606277"/>
              <a:ext cx="12566167" cy="3769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7791" y="2054816"/>
            <a:ext cx="2081031" cy="3041490"/>
            <a:chOff x="13527791" y="2054816"/>
            <a:chExt cx="2081031" cy="3041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7791" y="2054816"/>
              <a:ext cx="2081031" cy="30414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2075336" y="3500638"/>
            <a:ext cx="13997780" cy="43805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2701676" y="2115199"/>
            <a:ext cx="5944567" cy="15982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58741" y="243292"/>
            <a:ext cx="2367695" cy="1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9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61576" y="3606277"/>
            <a:ext cx="12566167" cy="3769850"/>
            <a:chOff x="2661576" y="3606277"/>
            <a:chExt cx="12566167" cy="3769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-3375444" y="1967416"/>
              <a:ext cx="25132334" cy="753970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2661576" y="3606277"/>
              <a:ext cx="12566167" cy="3769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7791" y="2054816"/>
            <a:ext cx="2081031" cy="3041490"/>
            <a:chOff x="13527791" y="2054816"/>
            <a:chExt cx="2081031" cy="30414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27791" y="2054816"/>
              <a:ext cx="2081031" cy="304149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242491" y="3520059"/>
            <a:ext cx="15764723" cy="46662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2701676" y="2115199"/>
            <a:ext cx="5944567" cy="15982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90645" y="214721"/>
            <a:ext cx="2376742" cy="10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4048" y="5138095"/>
            <a:ext cx="10285714" cy="9524"/>
            <a:chOff x="12194048" y="5138095"/>
            <a:chExt cx="10285714" cy="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194048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59084" y="233768"/>
            <a:ext cx="2286943" cy="10043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0239" y="5138095"/>
            <a:ext cx="10285714" cy="9524"/>
            <a:chOff x="1250239" y="5138095"/>
            <a:chExt cx="10285714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50239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1522" y="5138095"/>
            <a:ext cx="10285714" cy="9524"/>
            <a:chOff x="6731522" y="5138095"/>
            <a:chExt cx="10285714" cy="95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731522" y="5138095"/>
              <a:ext cx="10285714" cy="95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9774" y="3489029"/>
            <a:ext cx="12566167" cy="3769850"/>
            <a:chOff x="2859774" y="3489029"/>
            <a:chExt cx="12566167" cy="376985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20000">
              <a:off x="-3177246" y="1850167"/>
              <a:ext cx="25132334" cy="753970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20000">
              <a:off x="2859774" y="3489029"/>
              <a:ext cx="12566167" cy="3769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527791" y="2054816"/>
            <a:ext cx="2081031" cy="3041490"/>
            <a:chOff x="13527791" y="2054816"/>
            <a:chExt cx="2081031" cy="30414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27791" y="2054816"/>
              <a:ext cx="2081031" cy="30414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480000">
            <a:off x="1326232" y="3576218"/>
            <a:ext cx="14683522" cy="43537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-3372076" y="2779598"/>
            <a:ext cx="7269660" cy="160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4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8950" y="1920339"/>
            <a:ext cx="6273193" cy="6892237"/>
            <a:chOff x="11058950" y="1920339"/>
            <a:chExt cx="6273193" cy="68922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24718" y="-1423414"/>
              <a:ext cx="12546386" cy="137844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58950" y="1920339"/>
              <a:ext cx="6273193" cy="68922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66477" y="2671931"/>
            <a:ext cx="9103140" cy="6746438"/>
            <a:chOff x="2766477" y="2671931"/>
            <a:chExt cx="9103140" cy="67464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675005" y="-591201"/>
              <a:ext cx="18206281" cy="1349287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6477" y="2671931"/>
              <a:ext cx="9103140" cy="674643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0">
            <a:off x="-3353028" y="2779598"/>
            <a:ext cx="7269660" cy="16037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7392" y="708560"/>
            <a:ext cx="9515247" cy="23503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16045" y="233768"/>
            <a:ext cx="2301685" cy="1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7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98072" y="6038095"/>
            <a:ext cx="4986863" cy="3335591"/>
            <a:chOff x="7098072" y="6038095"/>
            <a:chExt cx="4986863" cy="33355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95356" y="4461016"/>
              <a:ext cx="9973727" cy="667118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8072" y="6038095"/>
              <a:ext cx="4986863" cy="33355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61508" y="6038095"/>
            <a:ext cx="5008205" cy="3344272"/>
            <a:chOff x="12661508" y="6038095"/>
            <a:chExt cx="5008205" cy="334427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8358" y="4456912"/>
              <a:ext cx="10016410" cy="66885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61508" y="6038095"/>
              <a:ext cx="5008205" cy="33442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3452" y="6038095"/>
            <a:ext cx="4960739" cy="3348007"/>
            <a:chOff x="1513452" y="6038095"/>
            <a:chExt cx="4960739" cy="33480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875864" y="4455146"/>
              <a:ext cx="9921477" cy="669601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3452" y="6038095"/>
              <a:ext cx="4960739" cy="33480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02065" y="3034650"/>
            <a:ext cx="11778876" cy="1035893"/>
            <a:chOff x="3702065" y="3034650"/>
            <a:chExt cx="11778876" cy="10358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48090" y="2705159"/>
              <a:ext cx="6095861" cy="220841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94598" y="2788087"/>
              <a:ext cx="6684059" cy="20219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41058" y="4232323"/>
            <a:ext cx="15700891" cy="1019768"/>
            <a:chOff x="1741058" y="4232323"/>
            <a:chExt cx="15700891" cy="10197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8338" y="3872356"/>
              <a:ext cx="6162575" cy="229984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68401" y="3992935"/>
              <a:ext cx="4910154" cy="197620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48597" y="3977697"/>
              <a:ext cx="6445020" cy="2021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10142" y="1460951"/>
            <a:ext cx="13962722" cy="1249206"/>
            <a:chOff x="2610142" y="1460951"/>
            <a:chExt cx="13962722" cy="124920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3694226" y="2207822"/>
              <a:ext cx="2874693" cy="477287"/>
              <a:chOff x="13694226" y="2207822"/>
              <a:chExt cx="2874693" cy="47728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60000">
                <a:off x="13694226" y="2207822"/>
                <a:ext cx="2874693" cy="47728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07142" y="1105398"/>
              <a:ext cx="15024924" cy="239999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5400000">
            <a:off x="-3372076" y="2779598"/>
            <a:ext cx="7269660" cy="160378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455560" y="233768"/>
            <a:ext cx="2268857" cy="10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4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4237" y="3540362"/>
            <a:ext cx="5643859" cy="6423136"/>
            <a:chOff x="1594237" y="3540362"/>
            <a:chExt cx="5643859" cy="6423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4237" y="3540362"/>
              <a:ext cx="5643859" cy="64231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3840" y="4835277"/>
            <a:ext cx="9471874" cy="4451781"/>
            <a:chOff x="6853840" y="4835277"/>
            <a:chExt cx="9471874" cy="4451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3840" y="4835277"/>
              <a:ext cx="9471874" cy="44517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17545" y="2148285"/>
            <a:ext cx="6118528" cy="814530"/>
            <a:chOff x="11617545" y="2148285"/>
            <a:chExt cx="6118528" cy="8145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60000">
              <a:off x="11617545" y="2148285"/>
              <a:ext cx="6118528" cy="81453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1626" y="1006626"/>
            <a:ext cx="14662114" cy="28878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9214" y="2983630"/>
            <a:ext cx="11152982" cy="14566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3372076" y="2779598"/>
            <a:ext cx="7269660" cy="16037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19693" y="233768"/>
            <a:ext cx="2338362" cy="1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72619" y="5087658"/>
            <a:ext cx="10285714" cy="28571"/>
            <a:chOff x="-4172619" y="5087658"/>
            <a:chExt cx="10285714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4172619" y="5087658"/>
              <a:ext cx="10285714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58762" y="544228"/>
            <a:ext cx="1256126" cy="6677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04410" y="930952"/>
            <a:ext cx="1328923" cy="21429"/>
            <a:chOff x="16004410" y="930952"/>
            <a:chExt cx="1328923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4410" y="930952"/>
              <a:ext cx="1328923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69310" y="5596876"/>
            <a:ext cx="4747094" cy="5305708"/>
            <a:chOff x="6769310" y="5596876"/>
            <a:chExt cx="4747094" cy="53057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9310" y="5596876"/>
              <a:ext cx="4747094" cy="5305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69177" y="-1619048"/>
            <a:ext cx="13026056" cy="7809850"/>
            <a:chOff x="2269177" y="-1619048"/>
            <a:chExt cx="13026056" cy="78098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9177" y="-1619048"/>
              <a:ext cx="13026056" cy="780985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7690" y="183172"/>
            <a:ext cx="8860999" cy="25549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82814" y="2356031"/>
            <a:ext cx="8098771" cy="11828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16958" y="3173173"/>
            <a:ext cx="8597247" cy="172063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3372076" y="2779598"/>
            <a:ext cx="7269660" cy="1603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92550" y="243292"/>
            <a:ext cx="2363219" cy="98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0</Words>
  <Application>Microsoft Office PowerPoint</Application>
  <PresentationFormat>사용자 지정</PresentationFormat>
  <Paragraphs>0</Paragraphs>
  <Slides>42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35</cp:revision>
  <dcterms:created xsi:type="dcterms:W3CDTF">2023-11-17T01:55:27Z</dcterms:created>
  <dcterms:modified xsi:type="dcterms:W3CDTF">2023-11-17T00:07:50Z</dcterms:modified>
</cp:coreProperties>
</file>